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3" r:id="rId1"/>
    <p:sldMasterId id="2147483995" r:id="rId2"/>
    <p:sldMasterId id="2147484036" r:id="rId3"/>
    <p:sldMasterId id="2147484055" r:id="rId4"/>
    <p:sldMasterId id="2147484082" r:id="rId5"/>
    <p:sldMasterId id="2147484091" r:id="rId6"/>
    <p:sldMasterId id="2147484152" r:id="rId7"/>
  </p:sldMasterIdLst>
  <p:notesMasterIdLst>
    <p:notesMasterId r:id="rId22"/>
  </p:notesMasterIdLst>
  <p:handoutMasterIdLst>
    <p:handoutMasterId r:id="rId23"/>
  </p:handoutMasterIdLst>
  <p:sldIdLst>
    <p:sldId id="8502" r:id="rId8"/>
    <p:sldId id="8478" r:id="rId9"/>
    <p:sldId id="8501" r:id="rId10"/>
    <p:sldId id="8506" r:id="rId11"/>
    <p:sldId id="8500" r:id="rId12"/>
    <p:sldId id="8479" r:id="rId13"/>
    <p:sldId id="8491" r:id="rId14"/>
    <p:sldId id="8484" r:id="rId15"/>
    <p:sldId id="8498" r:id="rId16"/>
    <p:sldId id="8507" r:id="rId17"/>
    <p:sldId id="8504" r:id="rId18"/>
    <p:sldId id="8487" r:id="rId19"/>
    <p:sldId id="8510" r:id="rId20"/>
    <p:sldId id="8505" r:id="rId21"/>
  </p:sldIdLst>
  <p:sldSz cx="12192000" cy="6858000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" pitchFamily="-102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6638" userDrawn="1">
          <p15:clr>
            <a:srgbClr val="A4A3A4"/>
          </p15:clr>
        </p15:guide>
        <p15:guide id="3" pos="45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7190" userDrawn="1">
          <p15:clr>
            <a:srgbClr val="A4A3A4"/>
          </p15:clr>
        </p15:guide>
        <p15:guide id="6" pos="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597"/>
    <a:srgbClr val="E4AA90"/>
    <a:srgbClr val="FF219B"/>
    <a:srgbClr val="DE8400"/>
    <a:srgbClr val="FFC46D"/>
    <a:srgbClr val="A9BDBF"/>
    <a:srgbClr val="BBE0E3"/>
    <a:srgbClr val="FFE5FF"/>
    <a:srgbClr val="FFE1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5165" autoAdjust="0"/>
  </p:normalViewPr>
  <p:slideViewPr>
    <p:cSldViewPr showGuides="1">
      <p:cViewPr varScale="1">
        <p:scale>
          <a:sx n="105" d="100"/>
          <a:sy n="105" d="100"/>
        </p:scale>
        <p:origin x="918" y="96"/>
      </p:cViewPr>
      <p:guideLst>
        <p:guide orient="horz" pos="799"/>
        <p:guide pos="6638"/>
        <p:guide pos="452"/>
        <p:guide orient="horz" pos="3974"/>
        <p:guide pos="7190"/>
        <p:guide pos="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32342"/>
    </p:cViewPr>
  </p:sorterViewPr>
  <p:notesViewPr>
    <p:cSldViewPr showGuides="1">
      <p:cViewPr varScale="1">
        <p:scale>
          <a:sx n="80" d="100"/>
          <a:sy n="80" d="100"/>
        </p:scale>
        <p:origin x="1428" y="108"/>
      </p:cViewPr>
      <p:guideLst>
        <p:guide orient="horz" pos="3108"/>
        <p:guide pos="2121"/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769E7-D844-45CA-8872-21077D149B6F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3717616-7DC3-4EAF-9E13-B60AA0C338F7}">
      <dgm:prSet phldrT="[テキスト]" custT="1"/>
      <dgm:spPr>
        <a:xfrm>
          <a:off x="1417829" y="1952176"/>
          <a:ext cx="2877228" cy="23875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kumimoji="1" lang="en-US" altLang="ja-JP" sz="24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kumimoji="1" lang="ja-JP" altLang="en-US" sz="24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ガイダンス</a:t>
          </a:r>
          <a:br>
            <a:rPr kumimoji="1" lang="en-US" altLang="ja-JP" sz="24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kumimoji="1" lang="en-US" altLang="ja-JP" sz="2400" b="1" dirty="0">
              <a:solidFill>
                <a:srgbClr val="FF219B"/>
              </a:solidFill>
              <a:latin typeface="游ゴシック"/>
              <a:ea typeface="游ゴシック"/>
              <a:cs typeface="+mn-cs"/>
            </a:rPr>
            <a:t>QMS</a:t>
          </a:r>
          <a:r>
            <a:rPr kumimoji="1" lang="ja-JP" altLang="en-US" sz="2400" b="1" dirty="0">
              <a:solidFill>
                <a:srgbClr val="FF219B"/>
              </a:solidFill>
              <a:latin typeface="游ゴシック"/>
              <a:ea typeface="游ゴシック"/>
              <a:cs typeface="+mn-cs"/>
            </a:rPr>
            <a:t>概念</a:t>
          </a:r>
        </a:p>
      </dgm:t>
    </dgm:pt>
    <dgm:pt modelId="{0A7F2BA6-AB1D-45FB-BF01-3D3317499C8A}" type="parTrans" cxnId="{6C467B06-4CF3-4A58-B7E6-709DC41BB6AB}">
      <dgm:prSet/>
      <dgm:spPr/>
      <dgm:t>
        <a:bodyPr/>
        <a:lstStyle/>
        <a:p>
          <a:endParaRPr kumimoji="1" lang="ja-JP" altLang="en-US" sz="1400"/>
        </a:p>
      </dgm:t>
    </dgm:pt>
    <dgm:pt modelId="{C124C49F-2529-4814-B312-0D6EC2DACB54}" type="sibTrans" cxnId="{6C467B06-4CF3-4A58-B7E6-709DC41BB6AB}">
      <dgm:prSet/>
      <dgm:spPr/>
      <dgm:t>
        <a:bodyPr/>
        <a:lstStyle/>
        <a:p>
          <a:endParaRPr kumimoji="1" lang="ja-JP" altLang="en-US" sz="1400"/>
        </a:p>
      </dgm:t>
    </dgm:pt>
    <dgm:pt modelId="{03F6243E-6BC3-46CB-8A2F-AFAE146DBB8E}">
      <dgm:prSet phldrT="[テキスト]" custT="1"/>
      <dgm:spPr>
        <a:xfrm>
          <a:off x="4984414" y="1127077"/>
          <a:ext cx="2862301" cy="23875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US" altLang="ja-JP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概念が浸透すると</a:t>
          </a:r>
          <a:r>
            <a:rPr lang="ja-JP" altLang="en-US" sz="2000" b="1" dirty="0">
              <a:solidFill>
                <a:schemeClr val="accent3"/>
              </a:solidFill>
              <a:latin typeface="游ゴシック"/>
              <a:ea typeface="游ゴシック"/>
              <a:cs typeface="+mn-cs"/>
            </a:rPr>
            <a:t>判断に一貫性</a:t>
          </a: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が</a:t>
          </a:r>
          <a:br>
            <a:rPr lang="en-US" altLang="ja-JP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生まれる</a:t>
          </a:r>
          <a:endParaRPr kumimoji="1" lang="ja-JP" altLang="en-US" sz="2000" b="1" dirty="0">
            <a:solidFill>
              <a:srgbClr val="004098"/>
            </a:solidFill>
            <a:latin typeface="游ゴシック"/>
            <a:ea typeface="游ゴシック"/>
            <a:cs typeface="+mn-cs"/>
          </a:endParaRPr>
        </a:p>
      </dgm:t>
    </dgm:pt>
    <dgm:pt modelId="{186E8299-0197-4936-A8D5-73E8E19920CA}" type="parTrans" cxnId="{CE1973BB-55DC-465A-B3AA-7395B7548986}">
      <dgm:prSet/>
      <dgm:spPr/>
      <dgm:t>
        <a:bodyPr/>
        <a:lstStyle/>
        <a:p>
          <a:endParaRPr kumimoji="1" lang="ja-JP" altLang="en-US" sz="1400"/>
        </a:p>
      </dgm:t>
    </dgm:pt>
    <dgm:pt modelId="{90C7A3D1-52FF-4272-BD50-3AE64CBAD059}" type="sibTrans" cxnId="{CE1973BB-55DC-465A-B3AA-7395B7548986}">
      <dgm:prSet/>
      <dgm:spPr/>
      <dgm:t>
        <a:bodyPr/>
        <a:lstStyle/>
        <a:p>
          <a:endParaRPr kumimoji="1" lang="ja-JP" altLang="en-US" sz="1400"/>
        </a:p>
      </dgm:t>
    </dgm:pt>
    <dgm:pt modelId="{A7E43F09-2D34-436E-A7FA-57DFEF6DCE90}">
      <dgm:prSet phldrT="[テキスト]" custT="1"/>
      <dgm:spPr>
        <a:xfrm>
          <a:off x="8478465" y="301977"/>
          <a:ext cx="3002520" cy="23875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US" altLang="ja-JP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概念が浸透すると</a:t>
          </a:r>
          <a:br>
            <a:rPr lang="en-US" altLang="ja-JP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主体的に人が動き</a:t>
          </a:r>
          <a:br>
            <a:rPr lang="en-US" altLang="ja-JP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dirty="0">
              <a:solidFill>
                <a:schemeClr val="accent3"/>
              </a:solidFill>
              <a:latin typeface="游ゴシック"/>
              <a:ea typeface="游ゴシック"/>
              <a:cs typeface="+mn-cs"/>
            </a:rPr>
            <a:t>品質文化</a:t>
          </a:r>
          <a:r>
            <a:rPr lang="ja-JP" altLang="en-US" sz="2000" b="1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が生まれる</a:t>
          </a:r>
          <a:endParaRPr kumimoji="1" lang="ja-JP" altLang="en-US" sz="2000" b="1" dirty="0">
            <a:solidFill>
              <a:srgbClr val="004098"/>
            </a:solidFill>
            <a:latin typeface="游ゴシック"/>
            <a:ea typeface="游ゴシック"/>
            <a:cs typeface="+mn-cs"/>
          </a:endParaRPr>
        </a:p>
      </dgm:t>
    </dgm:pt>
    <dgm:pt modelId="{B17851DB-3713-44BA-83EC-19CD43647AE3}" type="parTrans" cxnId="{98395B65-E068-4670-97D2-481BEE40D712}">
      <dgm:prSet/>
      <dgm:spPr/>
      <dgm:t>
        <a:bodyPr/>
        <a:lstStyle/>
        <a:p>
          <a:endParaRPr kumimoji="1" lang="ja-JP" altLang="en-US" sz="1400"/>
        </a:p>
      </dgm:t>
    </dgm:pt>
    <dgm:pt modelId="{C7E23E6C-6E77-4E78-AF6E-9543DB76F39C}" type="sibTrans" cxnId="{98395B65-E068-4670-97D2-481BEE40D712}">
      <dgm:prSet/>
      <dgm:spPr/>
      <dgm:t>
        <a:bodyPr/>
        <a:lstStyle/>
        <a:p>
          <a:endParaRPr kumimoji="1" lang="ja-JP" altLang="en-US" sz="1400"/>
        </a:p>
      </dgm:t>
    </dgm:pt>
    <dgm:pt modelId="{CB26D68C-F7CE-442A-9883-4CB966D1712C}" type="pres">
      <dgm:prSet presAssocID="{0D4769E7-D844-45CA-8872-21077D149B6F}" presName="rootnode" presStyleCnt="0">
        <dgm:presLayoutVars>
          <dgm:chMax/>
          <dgm:chPref/>
          <dgm:dir/>
          <dgm:animLvl val="lvl"/>
        </dgm:presLayoutVars>
      </dgm:prSet>
      <dgm:spPr/>
    </dgm:pt>
    <dgm:pt modelId="{B85301F2-5080-489A-89B1-E8C345EA0D6F}" type="pres">
      <dgm:prSet presAssocID="{63717616-7DC3-4EAF-9E13-B60AA0C338F7}" presName="composite" presStyleCnt="0"/>
      <dgm:spPr/>
    </dgm:pt>
    <dgm:pt modelId="{B279A2CA-2848-4A60-AD96-50F860EA68C2}" type="pres">
      <dgm:prSet presAssocID="{63717616-7DC3-4EAF-9E13-B60AA0C338F7}" presName="LShape" presStyleLbl="alignNode1" presStyleIdx="0" presStyleCnt="5" custScaleX="107650" custLinFactNeighborX="6139"/>
      <dgm:spPr>
        <a:xfrm rot="5400000">
          <a:off x="1734630" y="935350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42168D7A-8F7F-45DE-BA97-CA8A4CF022C7}" type="pres">
      <dgm:prSet presAssocID="{63717616-7DC3-4EAF-9E13-B60AA0C338F7}" presName="ParentText" presStyleLbl="revTx" presStyleIdx="0" presStyleCnt="3" custScaleX="105635" custLinFactNeighborX="9098">
        <dgm:presLayoutVars>
          <dgm:chMax val="0"/>
          <dgm:chPref val="0"/>
          <dgm:bulletEnabled val="1"/>
        </dgm:presLayoutVars>
      </dgm:prSet>
      <dgm:spPr/>
    </dgm:pt>
    <dgm:pt modelId="{0D3E0B8C-6CA2-43DC-8430-8C73B5E8B1AD}" type="pres">
      <dgm:prSet presAssocID="{63717616-7DC3-4EAF-9E13-B60AA0C338F7}" presName="Triangle" presStyleLbl="alignNode1" presStyleIdx="1" presStyleCnt="5" custLinFactNeighborX="92373"/>
      <dgm:spPr>
        <a:xfrm>
          <a:off x="3931313" y="828636"/>
          <a:ext cx="513914" cy="51391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913A07AD-2827-4BFE-B8C9-14767A5DC868}" type="pres">
      <dgm:prSet presAssocID="{C124C49F-2529-4814-B312-0D6EC2DACB54}" presName="sibTrans" presStyleCnt="0"/>
      <dgm:spPr/>
    </dgm:pt>
    <dgm:pt modelId="{D15D0D4A-DB00-40E7-B62C-1A3E5026624B}" type="pres">
      <dgm:prSet presAssocID="{C124C49F-2529-4814-B312-0D6EC2DACB54}" presName="space" presStyleCnt="0"/>
      <dgm:spPr/>
    </dgm:pt>
    <dgm:pt modelId="{35C58DF6-84D4-494D-B2E0-A991A2AD9A0A}" type="pres">
      <dgm:prSet presAssocID="{03F6243E-6BC3-46CB-8A2F-AFAE146DBB8E}" presName="composite" presStyleCnt="0"/>
      <dgm:spPr/>
    </dgm:pt>
    <dgm:pt modelId="{4321ABE6-4DF7-444D-A835-94E9810B3358}" type="pres">
      <dgm:prSet presAssocID="{03F6243E-6BC3-46CB-8A2F-AFAE146DBB8E}" presName="LShape" presStyleLbl="alignNode1" presStyleIdx="2" presStyleCnt="5" custScaleX="107650" custLinFactNeighborX="6139"/>
      <dgm:spPr>
        <a:xfrm rot="5400000">
          <a:off x="5293779" y="110251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501B9E39-1B2B-4BDF-9584-2A80E7F53948}" type="pres">
      <dgm:prSet presAssocID="{03F6243E-6BC3-46CB-8A2F-AFAE146DBB8E}" presName="ParentText" presStyleLbl="revTx" presStyleIdx="1" presStyleCnt="3" custScaleX="105087" custLinFactNeighborX="9097">
        <dgm:presLayoutVars>
          <dgm:chMax val="0"/>
          <dgm:chPref val="0"/>
          <dgm:bulletEnabled val="1"/>
        </dgm:presLayoutVars>
      </dgm:prSet>
      <dgm:spPr/>
    </dgm:pt>
    <dgm:pt modelId="{7F143A43-2205-41C8-B23A-EAB2892B508B}" type="pres">
      <dgm:prSet presAssocID="{03F6243E-6BC3-46CB-8A2F-AFAE146DBB8E}" presName="Triangle" presStyleLbl="alignNode1" presStyleIdx="3" presStyleCnt="5" custLinFactNeighborX="90918"/>
      <dgm:spPr>
        <a:xfrm>
          <a:off x="7482984" y="3537"/>
          <a:ext cx="513914" cy="51391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D372C4B1-0212-4FE7-B282-7AFAF3FC71AC}" type="pres">
      <dgm:prSet presAssocID="{90C7A3D1-52FF-4272-BD50-3AE64CBAD059}" presName="sibTrans" presStyleCnt="0"/>
      <dgm:spPr/>
    </dgm:pt>
    <dgm:pt modelId="{165ADABA-A34F-4191-9EB8-289340C394CB}" type="pres">
      <dgm:prSet presAssocID="{90C7A3D1-52FF-4272-BD50-3AE64CBAD059}" presName="space" presStyleCnt="0"/>
      <dgm:spPr/>
    </dgm:pt>
    <dgm:pt modelId="{0F21B185-B12A-48A2-8805-F7225046FA94}" type="pres">
      <dgm:prSet presAssocID="{A7E43F09-2D34-436E-A7FA-57DFEF6DCE90}" presName="composite" presStyleCnt="0"/>
      <dgm:spPr/>
    </dgm:pt>
    <dgm:pt modelId="{23E31A5E-9DA3-4D95-89A2-80BE2A39DDFF}" type="pres">
      <dgm:prSet presAssocID="{A7E43F09-2D34-436E-A7FA-57DFEF6DCE90}" presName="LShape" presStyleLbl="alignNode1" presStyleIdx="4" presStyleCnt="5" custScaleX="107650" custLinFactNeighborX="6139"/>
      <dgm:spPr>
        <a:xfrm rot="5400000">
          <a:off x="8852928" y="-714848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42E262A1-52A5-4005-B86C-6009CBB7E635}" type="pres">
      <dgm:prSet presAssocID="{A7E43F09-2D34-436E-A7FA-57DFEF6DCE90}" presName="ParentText" presStyleLbl="revTx" presStyleIdx="2" presStyleCnt="3" custScaleX="110235" custLinFactNeighborX="9281">
        <dgm:presLayoutVars>
          <dgm:chMax val="0"/>
          <dgm:chPref val="0"/>
          <dgm:bulletEnabled val="1"/>
        </dgm:presLayoutVars>
      </dgm:prSet>
      <dgm:spPr/>
    </dgm:pt>
  </dgm:ptLst>
  <dgm:cxnLst>
    <dgm:cxn modelId="{6C467B06-4CF3-4A58-B7E6-709DC41BB6AB}" srcId="{0D4769E7-D844-45CA-8872-21077D149B6F}" destId="{63717616-7DC3-4EAF-9E13-B60AA0C338F7}" srcOrd="0" destOrd="0" parTransId="{0A7F2BA6-AB1D-45FB-BF01-3D3317499C8A}" sibTransId="{C124C49F-2529-4814-B312-0D6EC2DACB54}"/>
    <dgm:cxn modelId="{AEF37D09-FBED-4670-8682-F8C27D1FE9F5}" type="presOf" srcId="{0D4769E7-D844-45CA-8872-21077D149B6F}" destId="{CB26D68C-F7CE-442A-9883-4CB966D1712C}" srcOrd="0" destOrd="0" presId="urn:microsoft.com/office/officeart/2009/3/layout/StepUpProcess"/>
    <dgm:cxn modelId="{98395B65-E068-4670-97D2-481BEE40D712}" srcId="{0D4769E7-D844-45CA-8872-21077D149B6F}" destId="{A7E43F09-2D34-436E-A7FA-57DFEF6DCE90}" srcOrd="2" destOrd="0" parTransId="{B17851DB-3713-44BA-83EC-19CD43647AE3}" sibTransId="{C7E23E6C-6E77-4E78-AF6E-9543DB76F39C}"/>
    <dgm:cxn modelId="{AA673973-ED32-4FB9-8427-FBA3EA5639AE}" type="presOf" srcId="{03F6243E-6BC3-46CB-8A2F-AFAE146DBB8E}" destId="{501B9E39-1B2B-4BDF-9584-2A80E7F53948}" srcOrd="0" destOrd="0" presId="urn:microsoft.com/office/officeart/2009/3/layout/StepUpProcess"/>
    <dgm:cxn modelId="{46AE70B0-3006-4F81-B455-AD430576FFE4}" type="presOf" srcId="{63717616-7DC3-4EAF-9E13-B60AA0C338F7}" destId="{42168D7A-8F7F-45DE-BA97-CA8A4CF022C7}" srcOrd="0" destOrd="0" presId="urn:microsoft.com/office/officeart/2009/3/layout/StepUpProcess"/>
    <dgm:cxn modelId="{C5A65AB6-3A04-4FC3-B632-FE2F57B26910}" type="presOf" srcId="{A7E43F09-2D34-436E-A7FA-57DFEF6DCE90}" destId="{42E262A1-52A5-4005-B86C-6009CBB7E635}" srcOrd="0" destOrd="0" presId="urn:microsoft.com/office/officeart/2009/3/layout/StepUpProcess"/>
    <dgm:cxn modelId="{CE1973BB-55DC-465A-B3AA-7395B7548986}" srcId="{0D4769E7-D844-45CA-8872-21077D149B6F}" destId="{03F6243E-6BC3-46CB-8A2F-AFAE146DBB8E}" srcOrd="1" destOrd="0" parTransId="{186E8299-0197-4936-A8D5-73E8E19920CA}" sibTransId="{90C7A3D1-52FF-4272-BD50-3AE64CBAD059}"/>
    <dgm:cxn modelId="{34BAE73A-7608-4C05-BE88-EFD8987F0C11}" type="presParOf" srcId="{CB26D68C-F7CE-442A-9883-4CB966D1712C}" destId="{B85301F2-5080-489A-89B1-E8C345EA0D6F}" srcOrd="0" destOrd="0" presId="urn:microsoft.com/office/officeart/2009/3/layout/StepUpProcess"/>
    <dgm:cxn modelId="{EC18E06B-C9BF-4C53-B36C-205F64010518}" type="presParOf" srcId="{B85301F2-5080-489A-89B1-E8C345EA0D6F}" destId="{B279A2CA-2848-4A60-AD96-50F860EA68C2}" srcOrd="0" destOrd="0" presId="urn:microsoft.com/office/officeart/2009/3/layout/StepUpProcess"/>
    <dgm:cxn modelId="{924EE699-3875-4C83-9ECF-FAAB206D169B}" type="presParOf" srcId="{B85301F2-5080-489A-89B1-E8C345EA0D6F}" destId="{42168D7A-8F7F-45DE-BA97-CA8A4CF022C7}" srcOrd="1" destOrd="0" presId="urn:microsoft.com/office/officeart/2009/3/layout/StepUpProcess"/>
    <dgm:cxn modelId="{4FFD9335-F040-48C2-81F0-581AE3718D82}" type="presParOf" srcId="{B85301F2-5080-489A-89B1-E8C345EA0D6F}" destId="{0D3E0B8C-6CA2-43DC-8430-8C73B5E8B1AD}" srcOrd="2" destOrd="0" presId="urn:microsoft.com/office/officeart/2009/3/layout/StepUpProcess"/>
    <dgm:cxn modelId="{D3C94730-8A7E-4FC8-A2CD-ACBD7E9659B3}" type="presParOf" srcId="{CB26D68C-F7CE-442A-9883-4CB966D1712C}" destId="{913A07AD-2827-4BFE-B8C9-14767A5DC868}" srcOrd="1" destOrd="0" presId="urn:microsoft.com/office/officeart/2009/3/layout/StepUpProcess"/>
    <dgm:cxn modelId="{E1102FF8-99F7-4E59-B359-A57D8D42BF11}" type="presParOf" srcId="{913A07AD-2827-4BFE-B8C9-14767A5DC868}" destId="{D15D0D4A-DB00-40E7-B62C-1A3E5026624B}" srcOrd="0" destOrd="0" presId="urn:microsoft.com/office/officeart/2009/3/layout/StepUpProcess"/>
    <dgm:cxn modelId="{6E655516-CB3D-40DD-AB8B-BCF95CDCCE73}" type="presParOf" srcId="{CB26D68C-F7CE-442A-9883-4CB966D1712C}" destId="{35C58DF6-84D4-494D-B2E0-A991A2AD9A0A}" srcOrd="2" destOrd="0" presId="urn:microsoft.com/office/officeart/2009/3/layout/StepUpProcess"/>
    <dgm:cxn modelId="{FF4588AD-025A-440F-87EB-943937BF525E}" type="presParOf" srcId="{35C58DF6-84D4-494D-B2E0-A991A2AD9A0A}" destId="{4321ABE6-4DF7-444D-A835-94E9810B3358}" srcOrd="0" destOrd="0" presId="urn:microsoft.com/office/officeart/2009/3/layout/StepUpProcess"/>
    <dgm:cxn modelId="{E50DB648-91AA-4E0D-918C-4C34109A8CBE}" type="presParOf" srcId="{35C58DF6-84D4-494D-B2E0-A991A2AD9A0A}" destId="{501B9E39-1B2B-4BDF-9584-2A80E7F53948}" srcOrd="1" destOrd="0" presId="urn:microsoft.com/office/officeart/2009/3/layout/StepUpProcess"/>
    <dgm:cxn modelId="{025A0ED6-7E44-468A-8017-41E9FC3F82AE}" type="presParOf" srcId="{35C58DF6-84D4-494D-B2E0-A991A2AD9A0A}" destId="{7F143A43-2205-41C8-B23A-EAB2892B508B}" srcOrd="2" destOrd="0" presId="urn:microsoft.com/office/officeart/2009/3/layout/StepUpProcess"/>
    <dgm:cxn modelId="{E4FA3748-92EC-4B28-9FA1-DEDCD8B72C50}" type="presParOf" srcId="{CB26D68C-F7CE-442A-9883-4CB966D1712C}" destId="{D372C4B1-0212-4FE7-B282-7AFAF3FC71AC}" srcOrd="3" destOrd="0" presId="urn:microsoft.com/office/officeart/2009/3/layout/StepUpProcess"/>
    <dgm:cxn modelId="{291343C9-C395-4217-9C3D-6A5596685644}" type="presParOf" srcId="{D372C4B1-0212-4FE7-B282-7AFAF3FC71AC}" destId="{165ADABA-A34F-4191-9EB8-289340C394CB}" srcOrd="0" destOrd="0" presId="urn:microsoft.com/office/officeart/2009/3/layout/StepUpProcess"/>
    <dgm:cxn modelId="{BFB3F416-839A-4953-9943-DB80194EFE14}" type="presParOf" srcId="{CB26D68C-F7CE-442A-9883-4CB966D1712C}" destId="{0F21B185-B12A-48A2-8805-F7225046FA94}" srcOrd="4" destOrd="0" presId="urn:microsoft.com/office/officeart/2009/3/layout/StepUpProcess"/>
    <dgm:cxn modelId="{AD7EEA69-5B39-4788-B368-408F61431E22}" type="presParOf" srcId="{0F21B185-B12A-48A2-8805-F7225046FA94}" destId="{23E31A5E-9DA3-4D95-89A2-80BE2A39DDFF}" srcOrd="0" destOrd="0" presId="urn:microsoft.com/office/officeart/2009/3/layout/StepUpProcess"/>
    <dgm:cxn modelId="{B9942CCC-29EA-4084-A4F2-957661C4A3FC}" type="presParOf" srcId="{0F21B185-B12A-48A2-8805-F7225046FA94}" destId="{42E262A1-52A5-4005-B86C-6009CBB7E6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4B382-EEB6-4016-9A32-F9763F25BBC3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DCC2A614-1189-4521-AA6E-E827194097D3}">
      <dgm:prSet phldrT="[テキスト]" custT="1"/>
      <dgm:spPr>
        <a:xfrm>
          <a:off x="2059450" y="1038963"/>
          <a:ext cx="2485099" cy="248509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en-US" altLang="ja-JP" sz="48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QMS</a:t>
          </a:r>
          <a:endParaRPr kumimoji="1" lang="ja-JP" altLang="en-US" sz="48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D252EDED-0FAD-4338-AFAB-0D38E1A2A37A}" type="parTrans" cxnId="{C463D9F2-B81C-4F6B-AD55-870F805DCB6B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AFFDE2E-0098-4B7F-8746-081B4B4BD5DE}" type="sibTrans" cxnId="{C463D9F2-B81C-4F6B-AD55-870F805DCB6B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0474CE88-30BF-4132-93C1-9109C2DE2D70}">
      <dgm:prSet phldrT="[テキスト]"/>
      <dgm:spPr>
        <a:xfrm>
          <a:off x="2680725" y="40954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1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A222B9E7-82F7-4D0E-840A-F4E811937D35}" type="parTrans" cxnId="{E23066B8-4027-40CE-B75D-D58530254305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C1368FAD-A289-43C6-B841-0DC4605F3A69}" type="sibTrans" cxnId="{E23066B8-4027-40CE-B75D-D58530254305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A13F087E-C2AD-4614-A4BF-6EBE9BD2D173}">
      <dgm:prSet phldrT="[テキスト]"/>
      <dgm:spPr>
        <a:xfrm>
          <a:off x="3946732" y="650631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2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B1081624-E778-43B4-B214-4619C4C5BA4C}" type="parTrans" cxnId="{AFD83043-BCF1-4449-AF50-FAE21F8CC822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D511BD0-7343-4022-8251-86690DC13EEB}" type="sibTrans" cxnId="{AFD83043-BCF1-4449-AF50-FAE21F8CC822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701803AF-1032-4547-8584-48DA4AFAC399}">
      <dgm:prSet phldrT="[テキスト]"/>
      <dgm:spPr>
        <a:xfrm>
          <a:off x="4259410" y="20205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3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371D6324-0F00-470C-A742-E25ECD248F2A}" type="parTrans" cxnId="{F6E58D7B-9144-4146-98DC-C67B4959F328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44D4E8F-0B34-4CA7-9A2C-86AA7BEED440}" type="sibTrans" cxnId="{F6E58D7B-9144-4146-98DC-C67B4959F328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94191773-F010-4227-8B22-E17D778D1665}">
      <dgm:prSet phldrT="[テキスト]"/>
      <dgm:spPr>
        <a:xfrm>
          <a:off x="3383306" y="31191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4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D01B00F6-7B07-47B5-A020-65479270D9C4}" type="parTrans" cxnId="{034F54D5-9DE3-4A1C-8648-42509AB6304B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CEE2776F-3BBA-4A2E-BC1F-B4678FFD7FBA}" type="sibTrans" cxnId="{034F54D5-9DE3-4A1C-8648-42509AB6304B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7E24A92E-D06A-4E28-8C34-F59D3A120814}">
      <dgm:prSet phldrT="[テキスト]"/>
      <dgm:spPr>
        <a:xfrm>
          <a:off x="1414717" y="650631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7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B7CCC028-325B-4DAC-87C1-58B335D83B79}" type="parTrans" cxnId="{D793DAB4-428C-4BD6-BCCD-9A35C455AAE7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BC7501D9-FF49-47E1-8081-26D53189E26E}" type="sibTrans" cxnId="{D793DAB4-428C-4BD6-BCCD-9A35C455AAE7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F3172DDE-0538-417F-B480-0BD6E386DFC8}">
      <dgm:prSet phldrT="[テキスト]"/>
      <dgm:spPr>
        <a:xfrm>
          <a:off x="1978144" y="31191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5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6DB47DFC-A2F7-439A-BB35-AA05ECE41CE4}" type="parTrans" cxnId="{22C931E4-3D23-48D1-92F5-47DA08AC6DB5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591EBBB6-CAE1-487D-865E-6D6BB5744AFC}" type="sibTrans" cxnId="{22C931E4-3D23-48D1-92F5-47DA08AC6DB5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FE813807-6CA1-4C59-A23E-1973EC3060DC}">
      <dgm:prSet phldrT="[テキスト]"/>
      <dgm:spPr>
        <a:xfrm>
          <a:off x="1102039" y="20205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b="1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6</a:t>
          </a:r>
          <a:endParaRPr kumimoji="1" lang="ja-JP" altLang="en-US" b="1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gm:t>
    </dgm:pt>
    <dgm:pt modelId="{DC8296A3-93B7-4B43-A8E7-BA48ACA47209}" type="parTrans" cxnId="{5352A206-BF17-440F-828E-7A433B37830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0D61FFE1-0DA2-4DEF-B016-E33EFE306DAC}" type="sibTrans" cxnId="{5352A206-BF17-440F-828E-7A433B37830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D13B5B8-39A6-4E4C-A8FF-FF34EBBC701A}" type="pres">
      <dgm:prSet presAssocID="{C214B382-EEB6-4016-9A32-F9763F25BBC3}" presName="composite" presStyleCnt="0">
        <dgm:presLayoutVars>
          <dgm:chMax val="1"/>
          <dgm:dir/>
          <dgm:resizeHandles val="exact"/>
        </dgm:presLayoutVars>
      </dgm:prSet>
      <dgm:spPr/>
    </dgm:pt>
    <dgm:pt modelId="{3D58EB97-ECCE-45EC-A047-5A77DFB5A2FC}" type="pres">
      <dgm:prSet presAssocID="{C214B382-EEB6-4016-9A32-F9763F25BBC3}" presName="radial" presStyleCnt="0">
        <dgm:presLayoutVars>
          <dgm:animLvl val="ctr"/>
        </dgm:presLayoutVars>
      </dgm:prSet>
      <dgm:spPr/>
    </dgm:pt>
    <dgm:pt modelId="{2BB0B54E-5EE6-442B-8481-622EF16ADD33}" type="pres">
      <dgm:prSet presAssocID="{DCC2A614-1189-4521-AA6E-E827194097D3}" presName="centerShape" presStyleLbl="vennNode1" presStyleIdx="0" presStyleCnt="8"/>
      <dgm:spPr/>
    </dgm:pt>
    <dgm:pt modelId="{F1032931-9BD5-4D05-8C04-1D8DA2599718}" type="pres">
      <dgm:prSet presAssocID="{0474CE88-30BF-4132-93C1-9109C2DE2D70}" presName="node" presStyleLbl="vennNode1" presStyleIdx="1" presStyleCnt="8">
        <dgm:presLayoutVars>
          <dgm:bulletEnabled val="1"/>
        </dgm:presLayoutVars>
      </dgm:prSet>
      <dgm:spPr/>
    </dgm:pt>
    <dgm:pt modelId="{E12DCC8E-8826-4C6C-A35C-2CC8B58D0521}" type="pres">
      <dgm:prSet presAssocID="{A13F087E-C2AD-4614-A4BF-6EBE9BD2D173}" presName="node" presStyleLbl="vennNode1" presStyleIdx="2" presStyleCnt="8">
        <dgm:presLayoutVars>
          <dgm:bulletEnabled val="1"/>
        </dgm:presLayoutVars>
      </dgm:prSet>
      <dgm:spPr/>
    </dgm:pt>
    <dgm:pt modelId="{3A357276-01AD-4A86-9F7D-8221DD0B4EE7}" type="pres">
      <dgm:prSet presAssocID="{701803AF-1032-4547-8584-48DA4AFAC399}" presName="node" presStyleLbl="vennNode1" presStyleIdx="3" presStyleCnt="8">
        <dgm:presLayoutVars>
          <dgm:bulletEnabled val="1"/>
        </dgm:presLayoutVars>
      </dgm:prSet>
      <dgm:spPr/>
    </dgm:pt>
    <dgm:pt modelId="{2C11970A-27DF-42C7-BFB7-1C89570F210F}" type="pres">
      <dgm:prSet presAssocID="{94191773-F010-4227-8B22-E17D778D1665}" presName="node" presStyleLbl="vennNode1" presStyleIdx="4" presStyleCnt="8">
        <dgm:presLayoutVars>
          <dgm:bulletEnabled val="1"/>
        </dgm:presLayoutVars>
      </dgm:prSet>
      <dgm:spPr/>
    </dgm:pt>
    <dgm:pt modelId="{DED1AFC6-8BA4-4754-8530-5BDA59EF18C0}" type="pres">
      <dgm:prSet presAssocID="{F3172DDE-0538-417F-B480-0BD6E386DFC8}" presName="node" presStyleLbl="vennNode1" presStyleIdx="5" presStyleCnt="8">
        <dgm:presLayoutVars>
          <dgm:bulletEnabled val="1"/>
        </dgm:presLayoutVars>
      </dgm:prSet>
      <dgm:spPr/>
    </dgm:pt>
    <dgm:pt modelId="{7BBD77BD-1749-4D5B-87B0-56D6BF7B5D93}" type="pres">
      <dgm:prSet presAssocID="{FE813807-6CA1-4C59-A23E-1973EC3060DC}" presName="node" presStyleLbl="vennNode1" presStyleIdx="6" presStyleCnt="8">
        <dgm:presLayoutVars>
          <dgm:bulletEnabled val="1"/>
        </dgm:presLayoutVars>
      </dgm:prSet>
      <dgm:spPr/>
    </dgm:pt>
    <dgm:pt modelId="{81A707B9-7CD5-40CD-836E-72F694CC6CE4}" type="pres">
      <dgm:prSet presAssocID="{7E24A92E-D06A-4E28-8C34-F59D3A120814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5352A206-BF17-440F-828E-7A433B37830C}" srcId="{DCC2A614-1189-4521-AA6E-E827194097D3}" destId="{FE813807-6CA1-4C59-A23E-1973EC3060DC}" srcOrd="5" destOrd="0" parTransId="{DC8296A3-93B7-4B43-A8E7-BA48ACA47209}" sibTransId="{0D61FFE1-0DA2-4DEF-B016-E33EFE306DAC}"/>
    <dgm:cxn modelId="{7630DF12-0556-45B8-9B44-2AE1ADD8E0C3}" type="presOf" srcId="{FE813807-6CA1-4C59-A23E-1973EC3060DC}" destId="{7BBD77BD-1749-4D5B-87B0-56D6BF7B5D93}" srcOrd="0" destOrd="0" presId="urn:microsoft.com/office/officeart/2005/8/layout/radial3"/>
    <dgm:cxn modelId="{61C4D325-4AF2-4F87-8AD0-8F31FF2EF7A1}" type="presOf" srcId="{94191773-F010-4227-8B22-E17D778D1665}" destId="{2C11970A-27DF-42C7-BFB7-1C89570F210F}" srcOrd="0" destOrd="0" presId="urn:microsoft.com/office/officeart/2005/8/layout/radial3"/>
    <dgm:cxn modelId="{AFD83043-BCF1-4449-AF50-FAE21F8CC822}" srcId="{DCC2A614-1189-4521-AA6E-E827194097D3}" destId="{A13F087E-C2AD-4614-A4BF-6EBE9BD2D173}" srcOrd="1" destOrd="0" parTransId="{B1081624-E778-43B4-B214-4619C4C5BA4C}" sibTransId="{DD511BD0-7343-4022-8251-86690DC13EEB}"/>
    <dgm:cxn modelId="{5F284E4B-99A7-4676-8F5D-096048E1F8D7}" type="presOf" srcId="{F3172DDE-0538-417F-B480-0BD6E386DFC8}" destId="{DED1AFC6-8BA4-4754-8530-5BDA59EF18C0}" srcOrd="0" destOrd="0" presId="urn:microsoft.com/office/officeart/2005/8/layout/radial3"/>
    <dgm:cxn modelId="{F69C4C59-1F3C-4263-A228-9B190B37D0B5}" type="presOf" srcId="{A13F087E-C2AD-4614-A4BF-6EBE9BD2D173}" destId="{E12DCC8E-8826-4C6C-A35C-2CC8B58D0521}" srcOrd="0" destOrd="0" presId="urn:microsoft.com/office/officeart/2005/8/layout/radial3"/>
    <dgm:cxn modelId="{F6E58D7B-9144-4146-98DC-C67B4959F328}" srcId="{DCC2A614-1189-4521-AA6E-E827194097D3}" destId="{701803AF-1032-4547-8584-48DA4AFAC399}" srcOrd="2" destOrd="0" parTransId="{371D6324-0F00-470C-A742-E25ECD248F2A}" sibTransId="{844D4E8F-0B34-4CA7-9A2C-86AA7BEED440}"/>
    <dgm:cxn modelId="{62150F84-8108-4CED-9CBA-BF5C3E08E437}" type="presOf" srcId="{DCC2A614-1189-4521-AA6E-E827194097D3}" destId="{2BB0B54E-5EE6-442B-8481-622EF16ADD33}" srcOrd="0" destOrd="0" presId="urn:microsoft.com/office/officeart/2005/8/layout/radial3"/>
    <dgm:cxn modelId="{03B1469C-08B1-4466-8E76-528B50D0AE41}" type="presOf" srcId="{701803AF-1032-4547-8584-48DA4AFAC399}" destId="{3A357276-01AD-4A86-9F7D-8221DD0B4EE7}" srcOrd="0" destOrd="0" presId="urn:microsoft.com/office/officeart/2005/8/layout/radial3"/>
    <dgm:cxn modelId="{1A0763AF-E605-44E8-957D-AEA0EC1AFFD1}" type="presOf" srcId="{7E24A92E-D06A-4E28-8C34-F59D3A120814}" destId="{81A707B9-7CD5-40CD-836E-72F694CC6CE4}" srcOrd="0" destOrd="0" presId="urn:microsoft.com/office/officeart/2005/8/layout/radial3"/>
    <dgm:cxn modelId="{D793DAB4-428C-4BD6-BCCD-9A35C455AAE7}" srcId="{DCC2A614-1189-4521-AA6E-E827194097D3}" destId="{7E24A92E-D06A-4E28-8C34-F59D3A120814}" srcOrd="6" destOrd="0" parTransId="{B7CCC028-325B-4DAC-87C1-58B335D83B79}" sibTransId="{BC7501D9-FF49-47E1-8081-26D53189E26E}"/>
    <dgm:cxn modelId="{E23066B8-4027-40CE-B75D-D58530254305}" srcId="{DCC2A614-1189-4521-AA6E-E827194097D3}" destId="{0474CE88-30BF-4132-93C1-9109C2DE2D70}" srcOrd="0" destOrd="0" parTransId="{A222B9E7-82F7-4D0E-840A-F4E811937D35}" sibTransId="{C1368FAD-A289-43C6-B841-0DC4605F3A69}"/>
    <dgm:cxn modelId="{034F54D5-9DE3-4A1C-8648-42509AB6304B}" srcId="{DCC2A614-1189-4521-AA6E-E827194097D3}" destId="{94191773-F010-4227-8B22-E17D778D1665}" srcOrd="3" destOrd="0" parTransId="{D01B00F6-7B07-47B5-A020-65479270D9C4}" sibTransId="{CEE2776F-3BBA-4A2E-BC1F-B4678FFD7FBA}"/>
    <dgm:cxn modelId="{F5E3B9D8-F499-4E55-A4A8-D8BC06C2F554}" type="presOf" srcId="{0474CE88-30BF-4132-93C1-9109C2DE2D70}" destId="{F1032931-9BD5-4D05-8C04-1D8DA2599718}" srcOrd="0" destOrd="0" presId="urn:microsoft.com/office/officeart/2005/8/layout/radial3"/>
    <dgm:cxn modelId="{22C931E4-3D23-48D1-92F5-47DA08AC6DB5}" srcId="{DCC2A614-1189-4521-AA6E-E827194097D3}" destId="{F3172DDE-0538-417F-B480-0BD6E386DFC8}" srcOrd="4" destOrd="0" parTransId="{6DB47DFC-A2F7-439A-BB35-AA05ECE41CE4}" sibTransId="{591EBBB6-CAE1-487D-865E-6D6BB5744AFC}"/>
    <dgm:cxn modelId="{D64DB7E5-BEBD-4D89-9D87-2B89B5BBBBB7}" type="presOf" srcId="{C214B382-EEB6-4016-9A32-F9763F25BBC3}" destId="{DD13B5B8-39A6-4E4C-A8FF-FF34EBBC701A}" srcOrd="0" destOrd="0" presId="urn:microsoft.com/office/officeart/2005/8/layout/radial3"/>
    <dgm:cxn modelId="{C463D9F2-B81C-4F6B-AD55-870F805DCB6B}" srcId="{C214B382-EEB6-4016-9A32-F9763F25BBC3}" destId="{DCC2A614-1189-4521-AA6E-E827194097D3}" srcOrd="0" destOrd="0" parTransId="{D252EDED-0FAD-4338-AFAB-0D38E1A2A37A}" sibTransId="{8AFFDE2E-0098-4B7F-8746-081B4B4BD5DE}"/>
    <dgm:cxn modelId="{EC3B71FA-6E22-4EB5-BCC7-A2F93006C2B9}" type="presParOf" srcId="{DD13B5B8-39A6-4E4C-A8FF-FF34EBBC701A}" destId="{3D58EB97-ECCE-45EC-A047-5A77DFB5A2FC}" srcOrd="0" destOrd="0" presId="urn:microsoft.com/office/officeart/2005/8/layout/radial3"/>
    <dgm:cxn modelId="{D923CD35-12B4-4A75-A5C6-70AC01DC46AE}" type="presParOf" srcId="{3D58EB97-ECCE-45EC-A047-5A77DFB5A2FC}" destId="{2BB0B54E-5EE6-442B-8481-622EF16ADD33}" srcOrd="0" destOrd="0" presId="urn:microsoft.com/office/officeart/2005/8/layout/radial3"/>
    <dgm:cxn modelId="{482F1D23-E79C-4C0E-863F-33F361B4B872}" type="presParOf" srcId="{3D58EB97-ECCE-45EC-A047-5A77DFB5A2FC}" destId="{F1032931-9BD5-4D05-8C04-1D8DA2599718}" srcOrd="1" destOrd="0" presId="urn:microsoft.com/office/officeart/2005/8/layout/radial3"/>
    <dgm:cxn modelId="{79B7500E-CF56-491E-91E1-6F08E2796CB0}" type="presParOf" srcId="{3D58EB97-ECCE-45EC-A047-5A77DFB5A2FC}" destId="{E12DCC8E-8826-4C6C-A35C-2CC8B58D0521}" srcOrd="2" destOrd="0" presId="urn:microsoft.com/office/officeart/2005/8/layout/radial3"/>
    <dgm:cxn modelId="{296980EF-9AD1-4169-9A17-AAC5BA711236}" type="presParOf" srcId="{3D58EB97-ECCE-45EC-A047-5A77DFB5A2FC}" destId="{3A357276-01AD-4A86-9F7D-8221DD0B4EE7}" srcOrd="3" destOrd="0" presId="urn:microsoft.com/office/officeart/2005/8/layout/radial3"/>
    <dgm:cxn modelId="{2173DB42-DF5B-4328-9264-7D1030118D39}" type="presParOf" srcId="{3D58EB97-ECCE-45EC-A047-5A77DFB5A2FC}" destId="{2C11970A-27DF-42C7-BFB7-1C89570F210F}" srcOrd="4" destOrd="0" presId="urn:microsoft.com/office/officeart/2005/8/layout/radial3"/>
    <dgm:cxn modelId="{773AE872-7BF4-4387-89D1-3C5930806031}" type="presParOf" srcId="{3D58EB97-ECCE-45EC-A047-5A77DFB5A2FC}" destId="{DED1AFC6-8BA4-4754-8530-5BDA59EF18C0}" srcOrd="5" destOrd="0" presId="urn:microsoft.com/office/officeart/2005/8/layout/radial3"/>
    <dgm:cxn modelId="{687074E0-77BD-4CC5-B5D8-D48EDF3D3BBC}" type="presParOf" srcId="{3D58EB97-ECCE-45EC-A047-5A77DFB5A2FC}" destId="{7BBD77BD-1749-4D5B-87B0-56D6BF7B5D93}" srcOrd="6" destOrd="0" presId="urn:microsoft.com/office/officeart/2005/8/layout/radial3"/>
    <dgm:cxn modelId="{6DBF4B72-A2AC-441A-9F1B-1F92DEE1EC35}" type="presParOf" srcId="{3D58EB97-ECCE-45EC-A047-5A77DFB5A2FC}" destId="{81A707B9-7CD5-40CD-836E-72F694CC6CE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A8DE9-20A2-4D0D-9CEE-D062F5F1513A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7449E0D-1046-42B6-BF56-691A11BDB376}">
      <dgm:prSet phldrT="[テキスト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kumimoji="1" lang="ja-JP" altLang="en-US" b="1" dirty="0">
              <a:solidFill>
                <a:schemeClr val="tx1"/>
              </a:solidFill>
            </a:rPr>
            <a:t>リスクの評価</a:t>
          </a:r>
        </a:p>
      </dgm:t>
    </dgm:pt>
    <dgm:pt modelId="{A7039603-6407-4273-B332-46B60385B58A}" type="parTrans" cxnId="{73B782BA-787E-487A-90E7-A7792DE32EDE}">
      <dgm:prSet/>
      <dgm:spPr/>
      <dgm:t>
        <a:bodyPr/>
        <a:lstStyle/>
        <a:p>
          <a:endParaRPr kumimoji="1" lang="ja-JP" altLang="en-US"/>
        </a:p>
      </dgm:t>
    </dgm:pt>
    <dgm:pt modelId="{D43D3AA7-14FF-43DC-AF39-CA5E3F9F85C1}" type="sibTrans" cxnId="{73B782BA-787E-487A-90E7-A7792DE32ED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42AB91D1-812A-4F66-BAD4-8274A41904B4}">
      <dgm:prSet phldrT="[テキスト]"/>
      <dgm:spPr/>
      <dgm:t>
        <a:bodyPr/>
        <a:lstStyle/>
        <a:p>
          <a:r>
            <a:rPr kumimoji="1" lang="ja-JP" altLang="en-US" dirty="0"/>
            <a:t>是正処置</a:t>
          </a:r>
        </a:p>
      </dgm:t>
    </dgm:pt>
    <dgm:pt modelId="{623E79CA-ABC7-4B9F-977A-65A351BB2E94}" type="parTrans" cxnId="{ED61D660-4B01-42C9-B4FF-4D1F2074BCBB}">
      <dgm:prSet/>
      <dgm:spPr/>
      <dgm:t>
        <a:bodyPr/>
        <a:lstStyle/>
        <a:p>
          <a:endParaRPr kumimoji="1" lang="ja-JP" altLang="en-US"/>
        </a:p>
      </dgm:t>
    </dgm:pt>
    <dgm:pt modelId="{40004F97-696B-4352-B38A-F884A9377A55}" type="sibTrans" cxnId="{ED61D660-4B01-42C9-B4FF-4D1F2074BCB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38261E27-AC13-40EC-8861-899EB888B2D8}">
      <dgm:prSet phldrT="[テキスト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/>
            <a:t>組織、顧客への報告</a:t>
          </a:r>
          <a:endParaRPr kumimoji="1" lang="ja-JP" altLang="en-US" dirty="0"/>
        </a:p>
      </dgm:t>
    </dgm:pt>
    <dgm:pt modelId="{A4F6A55C-4AB0-405F-9B37-9D58E8DBE12B}" type="parTrans" cxnId="{A2F08EB0-8CF3-4F65-823A-B2D2AAF83C2E}">
      <dgm:prSet/>
      <dgm:spPr/>
      <dgm:t>
        <a:bodyPr/>
        <a:lstStyle/>
        <a:p>
          <a:endParaRPr kumimoji="1" lang="ja-JP" altLang="en-US"/>
        </a:p>
      </dgm:t>
    </dgm:pt>
    <dgm:pt modelId="{D1B13A0F-1A31-446A-8FA5-614C15418F35}" type="sibTrans" cxnId="{A2F08EB0-8CF3-4F65-823A-B2D2AAF83C2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06E45AFF-0A9A-4A27-B9F5-361249F33F99}">
      <dgm:prSet phldrT="[テキスト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/>
            <a:t>根本原因</a:t>
          </a:r>
          <a:endParaRPr kumimoji="1" lang="ja-JP" altLang="en-US" dirty="0"/>
        </a:p>
      </dgm:t>
    </dgm:pt>
    <dgm:pt modelId="{84B0E0D3-EAFC-4818-A580-A063ACA92FCB}" type="parTrans" cxnId="{F41E59FF-4E75-4ACB-970E-1760BDD8F043}">
      <dgm:prSet/>
      <dgm:spPr/>
      <dgm:t>
        <a:bodyPr/>
        <a:lstStyle/>
        <a:p>
          <a:endParaRPr kumimoji="1" lang="ja-JP" altLang="en-US"/>
        </a:p>
      </dgm:t>
    </dgm:pt>
    <dgm:pt modelId="{6F74FEAD-07F9-4859-8A38-6ED11C472D18}" type="sibTrans" cxnId="{F41E59FF-4E75-4ACB-970E-1760BDD8F043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1A867483-5514-4588-B07D-C0C825F74C33}">
      <dgm:prSet phldrT="[テキスト]" custT="1"/>
      <dgm:spPr/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>
              <a:latin typeface="Segoe UI"/>
              <a:ea typeface="Meiryo UI"/>
              <a:cs typeface="+mn-cs"/>
            </a:rPr>
            <a:t>予防処置</a:t>
          </a:r>
          <a:endParaRPr kumimoji="1" lang="ja-JP" altLang="en-US" sz="1800" kern="1200" dirty="0">
            <a:latin typeface="Segoe UI"/>
            <a:ea typeface="Meiryo UI"/>
            <a:cs typeface="+mn-cs"/>
          </a:endParaRPr>
        </a:p>
      </dgm:t>
    </dgm:pt>
    <dgm:pt modelId="{922C954B-E165-4DCD-B8FD-2AFFE69D6E91}" type="parTrans" cxnId="{01D3F923-F368-4D9E-9693-D2C584412A78}">
      <dgm:prSet/>
      <dgm:spPr/>
      <dgm:t>
        <a:bodyPr/>
        <a:lstStyle/>
        <a:p>
          <a:endParaRPr kumimoji="1" lang="ja-JP" altLang="en-US"/>
        </a:p>
      </dgm:t>
    </dgm:pt>
    <dgm:pt modelId="{FDAD9E1B-CDC1-45B3-8BFA-7C1479539707}" type="sibTrans" cxnId="{01D3F923-F368-4D9E-9693-D2C584412A7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2796849E-BE1D-4543-B9A2-8D4EEC1918B8}">
      <dgm:prSet phldrT="[テキスト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</a:rPr>
            <a:t>イシュー発生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EEFBAC56-3AF6-4DF8-851C-185A0A90CBB8}" type="parTrans" cxnId="{24BF2134-4D3B-4EAC-BD2C-2E689F6ACFE5}">
      <dgm:prSet/>
      <dgm:spPr/>
      <dgm:t>
        <a:bodyPr/>
        <a:lstStyle/>
        <a:p>
          <a:endParaRPr kumimoji="1" lang="ja-JP" altLang="en-US"/>
        </a:p>
      </dgm:t>
    </dgm:pt>
    <dgm:pt modelId="{76B8C23B-DAB6-42D6-A707-F57FFB27A2C9}" type="sibTrans" cxnId="{24BF2134-4D3B-4EAC-BD2C-2E689F6ACFE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77EEF157-8A7B-4601-9F9E-010C7D595624}" type="pres">
      <dgm:prSet presAssocID="{389A8DE9-20A2-4D0D-9CEE-D062F5F1513A}" presName="cycle" presStyleCnt="0">
        <dgm:presLayoutVars>
          <dgm:dir/>
          <dgm:resizeHandles val="exact"/>
        </dgm:presLayoutVars>
      </dgm:prSet>
      <dgm:spPr/>
    </dgm:pt>
    <dgm:pt modelId="{01C4F20E-F13D-4BC1-A400-49D71FB8765D}" type="pres">
      <dgm:prSet presAssocID="{A7449E0D-1046-42B6-BF56-691A11BDB376}" presName="node" presStyleLbl="node1" presStyleIdx="0" presStyleCnt="6">
        <dgm:presLayoutVars>
          <dgm:bulletEnabled val="1"/>
        </dgm:presLayoutVars>
      </dgm:prSet>
      <dgm:spPr/>
    </dgm:pt>
    <dgm:pt modelId="{3EDEF9E6-BA7D-4451-9D63-94C36A7DB4BC}" type="pres">
      <dgm:prSet presAssocID="{A7449E0D-1046-42B6-BF56-691A11BDB376}" presName="spNode" presStyleCnt="0"/>
      <dgm:spPr/>
    </dgm:pt>
    <dgm:pt modelId="{2F272CC8-7110-49F9-A4F6-CBD7D27D158C}" type="pres">
      <dgm:prSet presAssocID="{D43D3AA7-14FF-43DC-AF39-CA5E3F9F85C1}" presName="sibTrans" presStyleLbl="sibTrans1D1" presStyleIdx="0" presStyleCnt="6"/>
      <dgm:spPr/>
    </dgm:pt>
    <dgm:pt modelId="{34C1FCC7-AAE9-4C56-A479-094774E6B337}" type="pres">
      <dgm:prSet presAssocID="{1A867483-5514-4588-B07D-C0C825F74C33}" presName="node" presStyleLbl="node1" presStyleIdx="1" presStyleCnt="6">
        <dgm:presLayoutVars>
          <dgm:bulletEnabled val="1"/>
        </dgm:presLayoutVars>
      </dgm:prSet>
      <dgm:spPr/>
    </dgm:pt>
    <dgm:pt modelId="{2D4507ED-ED15-460F-AF75-5FFE574C9977}" type="pres">
      <dgm:prSet presAssocID="{1A867483-5514-4588-B07D-C0C825F74C33}" presName="spNode" presStyleCnt="0"/>
      <dgm:spPr/>
    </dgm:pt>
    <dgm:pt modelId="{AC36291C-B5C2-42E4-92CC-1E5641A96A90}" type="pres">
      <dgm:prSet presAssocID="{FDAD9E1B-CDC1-45B3-8BFA-7C1479539707}" presName="sibTrans" presStyleLbl="sibTrans1D1" presStyleIdx="1" presStyleCnt="6"/>
      <dgm:spPr/>
    </dgm:pt>
    <dgm:pt modelId="{CBA1F425-78FA-4E96-904B-D1F8712B0515}" type="pres">
      <dgm:prSet presAssocID="{2796849E-BE1D-4543-B9A2-8D4EEC1918B8}" presName="node" presStyleLbl="node1" presStyleIdx="2" presStyleCnt="6">
        <dgm:presLayoutVars>
          <dgm:bulletEnabled val="1"/>
        </dgm:presLayoutVars>
      </dgm:prSet>
      <dgm:spPr/>
    </dgm:pt>
    <dgm:pt modelId="{65E0F84F-907B-4B49-A326-7D82F9F5C0E7}" type="pres">
      <dgm:prSet presAssocID="{2796849E-BE1D-4543-B9A2-8D4EEC1918B8}" presName="spNode" presStyleCnt="0"/>
      <dgm:spPr/>
    </dgm:pt>
    <dgm:pt modelId="{043DEBBE-08FA-4426-A488-69CF259271AA}" type="pres">
      <dgm:prSet presAssocID="{76B8C23B-DAB6-42D6-A707-F57FFB27A2C9}" presName="sibTrans" presStyleLbl="sibTrans1D1" presStyleIdx="2" presStyleCnt="6"/>
      <dgm:spPr/>
    </dgm:pt>
    <dgm:pt modelId="{A89688E7-F9B4-4445-8563-B7E91D5B2032}" type="pres">
      <dgm:prSet presAssocID="{06E45AFF-0A9A-4A27-B9F5-361249F33F99}" presName="node" presStyleLbl="node1" presStyleIdx="3" presStyleCnt="6">
        <dgm:presLayoutVars>
          <dgm:bulletEnabled val="1"/>
        </dgm:presLayoutVars>
      </dgm:prSet>
      <dgm:spPr/>
    </dgm:pt>
    <dgm:pt modelId="{37DE2A34-8690-4364-A08C-A68B443515F5}" type="pres">
      <dgm:prSet presAssocID="{06E45AFF-0A9A-4A27-B9F5-361249F33F99}" presName="spNode" presStyleCnt="0"/>
      <dgm:spPr/>
    </dgm:pt>
    <dgm:pt modelId="{1CD60EFE-C396-45F4-AA42-BA94549BA146}" type="pres">
      <dgm:prSet presAssocID="{6F74FEAD-07F9-4859-8A38-6ED11C472D18}" presName="sibTrans" presStyleLbl="sibTrans1D1" presStyleIdx="3" presStyleCnt="6"/>
      <dgm:spPr/>
    </dgm:pt>
    <dgm:pt modelId="{A38F2EE0-B30D-4111-9C9D-2DB6FE68F1D7}" type="pres">
      <dgm:prSet presAssocID="{42AB91D1-812A-4F66-BAD4-8274A41904B4}" presName="node" presStyleLbl="node1" presStyleIdx="4" presStyleCnt="6">
        <dgm:presLayoutVars>
          <dgm:bulletEnabled val="1"/>
        </dgm:presLayoutVars>
      </dgm:prSet>
      <dgm:spPr/>
    </dgm:pt>
    <dgm:pt modelId="{E6CAF645-F14B-4038-AF45-95B21128ED99}" type="pres">
      <dgm:prSet presAssocID="{42AB91D1-812A-4F66-BAD4-8274A41904B4}" presName="spNode" presStyleCnt="0"/>
      <dgm:spPr/>
    </dgm:pt>
    <dgm:pt modelId="{88D9F890-5572-43D8-91AB-B5FC5EC51318}" type="pres">
      <dgm:prSet presAssocID="{40004F97-696B-4352-B38A-F884A9377A55}" presName="sibTrans" presStyleLbl="sibTrans1D1" presStyleIdx="4" presStyleCnt="6"/>
      <dgm:spPr/>
    </dgm:pt>
    <dgm:pt modelId="{8D4920A0-A988-418A-AA71-B6FFB3923679}" type="pres">
      <dgm:prSet presAssocID="{38261E27-AC13-40EC-8861-899EB888B2D8}" presName="node" presStyleLbl="node1" presStyleIdx="5" presStyleCnt="6">
        <dgm:presLayoutVars>
          <dgm:bulletEnabled val="1"/>
        </dgm:presLayoutVars>
      </dgm:prSet>
      <dgm:spPr/>
    </dgm:pt>
    <dgm:pt modelId="{F1B08C01-6FA1-481A-B791-277AA0E1CFA8}" type="pres">
      <dgm:prSet presAssocID="{38261E27-AC13-40EC-8861-899EB888B2D8}" presName="spNode" presStyleCnt="0"/>
      <dgm:spPr/>
    </dgm:pt>
    <dgm:pt modelId="{2BB32796-2D9B-4513-AF0C-3DB5AE3EA99B}" type="pres">
      <dgm:prSet presAssocID="{D1B13A0F-1A31-446A-8FA5-614C15418F35}" presName="sibTrans" presStyleLbl="sibTrans1D1" presStyleIdx="5" presStyleCnt="6"/>
      <dgm:spPr/>
    </dgm:pt>
  </dgm:ptLst>
  <dgm:cxnLst>
    <dgm:cxn modelId="{BB641A18-D8D7-4CAD-BE2E-9C7CF3EE9D65}" type="presOf" srcId="{D1B13A0F-1A31-446A-8FA5-614C15418F35}" destId="{2BB32796-2D9B-4513-AF0C-3DB5AE3EA99B}" srcOrd="0" destOrd="0" presId="urn:microsoft.com/office/officeart/2005/8/layout/cycle5"/>
    <dgm:cxn modelId="{01D3F923-F368-4D9E-9693-D2C584412A78}" srcId="{389A8DE9-20A2-4D0D-9CEE-D062F5F1513A}" destId="{1A867483-5514-4588-B07D-C0C825F74C33}" srcOrd="1" destOrd="0" parTransId="{922C954B-E165-4DCD-B8FD-2AFFE69D6E91}" sibTransId="{FDAD9E1B-CDC1-45B3-8BFA-7C1479539707}"/>
    <dgm:cxn modelId="{9D03FC31-FBE5-4675-A8BB-B0E0F0FEAC91}" type="presOf" srcId="{42AB91D1-812A-4F66-BAD4-8274A41904B4}" destId="{A38F2EE0-B30D-4111-9C9D-2DB6FE68F1D7}" srcOrd="0" destOrd="0" presId="urn:microsoft.com/office/officeart/2005/8/layout/cycle5"/>
    <dgm:cxn modelId="{24BF2134-4D3B-4EAC-BD2C-2E689F6ACFE5}" srcId="{389A8DE9-20A2-4D0D-9CEE-D062F5F1513A}" destId="{2796849E-BE1D-4543-B9A2-8D4EEC1918B8}" srcOrd="2" destOrd="0" parTransId="{EEFBAC56-3AF6-4DF8-851C-185A0A90CBB8}" sibTransId="{76B8C23B-DAB6-42D6-A707-F57FFB27A2C9}"/>
    <dgm:cxn modelId="{ED61D660-4B01-42C9-B4FF-4D1F2074BCBB}" srcId="{389A8DE9-20A2-4D0D-9CEE-D062F5F1513A}" destId="{42AB91D1-812A-4F66-BAD4-8274A41904B4}" srcOrd="4" destOrd="0" parTransId="{623E79CA-ABC7-4B9F-977A-65A351BB2E94}" sibTransId="{40004F97-696B-4352-B38A-F884A9377A55}"/>
    <dgm:cxn modelId="{01995768-9916-4CB1-BF9E-2A68340FEBED}" type="presOf" srcId="{76B8C23B-DAB6-42D6-A707-F57FFB27A2C9}" destId="{043DEBBE-08FA-4426-A488-69CF259271AA}" srcOrd="0" destOrd="0" presId="urn:microsoft.com/office/officeart/2005/8/layout/cycle5"/>
    <dgm:cxn modelId="{3E4FFE51-43EE-42C3-871F-5F4034C281A6}" type="presOf" srcId="{A7449E0D-1046-42B6-BF56-691A11BDB376}" destId="{01C4F20E-F13D-4BC1-A400-49D71FB8765D}" srcOrd="0" destOrd="0" presId="urn:microsoft.com/office/officeart/2005/8/layout/cycle5"/>
    <dgm:cxn modelId="{DE504052-5288-4331-9355-B9EEA1AD786A}" type="presOf" srcId="{40004F97-696B-4352-B38A-F884A9377A55}" destId="{88D9F890-5572-43D8-91AB-B5FC5EC51318}" srcOrd="0" destOrd="0" presId="urn:microsoft.com/office/officeart/2005/8/layout/cycle5"/>
    <dgm:cxn modelId="{BBB6C890-E99D-4E11-8D97-543D35EF7E1A}" type="presOf" srcId="{6F74FEAD-07F9-4859-8A38-6ED11C472D18}" destId="{1CD60EFE-C396-45F4-AA42-BA94549BA146}" srcOrd="0" destOrd="0" presId="urn:microsoft.com/office/officeart/2005/8/layout/cycle5"/>
    <dgm:cxn modelId="{01F611A7-35F9-4EF9-89F6-6968D9816FE8}" type="presOf" srcId="{D43D3AA7-14FF-43DC-AF39-CA5E3F9F85C1}" destId="{2F272CC8-7110-49F9-A4F6-CBD7D27D158C}" srcOrd="0" destOrd="0" presId="urn:microsoft.com/office/officeart/2005/8/layout/cycle5"/>
    <dgm:cxn modelId="{1477F8A8-ADB7-47F1-8E8E-5A4F7651C2A0}" type="presOf" srcId="{06E45AFF-0A9A-4A27-B9F5-361249F33F99}" destId="{A89688E7-F9B4-4445-8563-B7E91D5B2032}" srcOrd="0" destOrd="0" presId="urn:microsoft.com/office/officeart/2005/8/layout/cycle5"/>
    <dgm:cxn modelId="{BCDE20B0-C481-4D27-99AD-F9031D78051C}" type="presOf" srcId="{38261E27-AC13-40EC-8861-899EB888B2D8}" destId="{8D4920A0-A988-418A-AA71-B6FFB3923679}" srcOrd="0" destOrd="0" presId="urn:microsoft.com/office/officeart/2005/8/layout/cycle5"/>
    <dgm:cxn modelId="{A2F08EB0-8CF3-4F65-823A-B2D2AAF83C2E}" srcId="{389A8DE9-20A2-4D0D-9CEE-D062F5F1513A}" destId="{38261E27-AC13-40EC-8861-899EB888B2D8}" srcOrd="5" destOrd="0" parTransId="{A4F6A55C-4AB0-405F-9B37-9D58E8DBE12B}" sibTransId="{D1B13A0F-1A31-446A-8FA5-614C15418F35}"/>
    <dgm:cxn modelId="{73B782BA-787E-487A-90E7-A7792DE32EDE}" srcId="{389A8DE9-20A2-4D0D-9CEE-D062F5F1513A}" destId="{A7449E0D-1046-42B6-BF56-691A11BDB376}" srcOrd="0" destOrd="0" parTransId="{A7039603-6407-4273-B332-46B60385B58A}" sibTransId="{D43D3AA7-14FF-43DC-AF39-CA5E3F9F85C1}"/>
    <dgm:cxn modelId="{A8FA8BCA-D6A3-4081-9373-58CCD6B7737B}" type="presOf" srcId="{389A8DE9-20A2-4D0D-9CEE-D062F5F1513A}" destId="{77EEF157-8A7B-4601-9F9E-010C7D595624}" srcOrd="0" destOrd="0" presId="urn:microsoft.com/office/officeart/2005/8/layout/cycle5"/>
    <dgm:cxn modelId="{DC7E5BD5-6141-4806-86C4-559EFC0C374D}" type="presOf" srcId="{FDAD9E1B-CDC1-45B3-8BFA-7C1479539707}" destId="{AC36291C-B5C2-42E4-92CC-1E5641A96A90}" srcOrd="0" destOrd="0" presId="urn:microsoft.com/office/officeart/2005/8/layout/cycle5"/>
    <dgm:cxn modelId="{D03141F8-037C-448D-8AA7-3361EB785BDB}" type="presOf" srcId="{1A867483-5514-4588-B07D-C0C825F74C33}" destId="{34C1FCC7-AAE9-4C56-A479-094774E6B337}" srcOrd="0" destOrd="0" presId="urn:microsoft.com/office/officeart/2005/8/layout/cycle5"/>
    <dgm:cxn modelId="{DC9AB9FE-F995-4071-A09E-C2F79A8C43A4}" type="presOf" srcId="{2796849E-BE1D-4543-B9A2-8D4EEC1918B8}" destId="{CBA1F425-78FA-4E96-904B-D1F8712B0515}" srcOrd="0" destOrd="0" presId="urn:microsoft.com/office/officeart/2005/8/layout/cycle5"/>
    <dgm:cxn modelId="{F41E59FF-4E75-4ACB-970E-1760BDD8F043}" srcId="{389A8DE9-20A2-4D0D-9CEE-D062F5F1513A}" destId="{06E45AFF-0A9A-4A27-B9F5-361249F33F99}" srcOrd="3" destOrd="0" parTransId="{84B0E0D3-EAFC-4818-A580-A063ACA92FCB}" sibTransId="{6F74FEAD-07F9-4859-8A38-6ED11C472D18}"/>
    <dgm:cxn modelId="{4FB7982F-058E-4C26-95CA-73C557689E7F}" type="presParOf" srcId="{77EEF157-8A7B-4601-9F9E-010C7D595624}" destId="{01C4F20E-F13D-4BC1-A400-49D71FB8765D}" srcOrd="0" destOrd="0" presId="urn:microsoft.com/office/officeart/2005/8/layout/cycle5"/>
    <dgm:cxn modelId="{69F91A78-3F9C-4EDC-8DFF-A3DA961DA275}" type="presParOf" srcId="{77EEF157-8A7B-4601-9F9E-010C7D595624}" destId="{3EDEF9E6-BA7D-4451-9D63-94C36A7DB4BC}" srcOrd="1" destOrd="0" presId="urn:microsoft.com/office/officeart/2005/8/layout/cycle5"/>
    <dgm:cxn modelId="{CD16DABF-1485-44A4-AA2F-1651BC0C17E4}" type="presParOf" srcId="{77EEF157-8A7B-4601-9F9E-010C7D595624}" destId="{2F272CC8-7110-49F9-A4F6-CBD7D27D158C}" srcOrd="2" destOrd="0" presId="urn:microsoft.com/office/officeart/2005/8/layout/cycle5"/>
    <dgm:cxn modelId="{C4D2554E-F2FE-474C-8D17-BA36A17A2112}" type="presParOf" srcId="{77EEF157-8A7B-4601-9F9E-010C7D595624}" destId="{34C1FCC7-AAE9-4C56-A479-094774E6B337}" srcOrd="3" destOrd="0" presId="urn:microsoft.com/office/officeart/2005/8/layout/cycle5"/>
    <dgm:cxn modelId="{FD8D0710-8200-46D3-8289-175094B82D91}" type="presParOf" srcId="{77EEF157-8A7B-4601-9F9E-010C7D595624}" destId="{2D4507ED-ED15-460F-AF75-5FFE574C9977}" srcOrd="4" destOrd="0" presId="urn:microsoft.com/office/officeart/2005/8/layout/cycle5"/>
    <dgm:cxn modelId="{60A33C99-720D-4EDD-ADF0-0A6169A327A9}" type="presParOf" srcId="{77EEF157-8A7B-4601-9F9E-010C7D595624}" destId="{AC36291C-B5C2-42E4-92CC-1E5641A96A90}" srcOrd="5" destOrd="0" presId="urn:microsoft.com/office/officeart/2005/8/layout/cycle5"/>
    <dgm:cxn modelId="{331CFCC5-450A-4B34-96F4-92655C18F083}" type="presParOf" srcId="{77EEF157-8A7B-4601-9F9E-010C7D595624}" destId="{CBA1F425-78FA-4E96-904B-D1F8712B0515}" srcOrd="6" destOrd="0" presId="urn:microsoft.com/office/officeart/2005/8/layout/cycle5"/>
    <dgm:cxn modelId="{29AE579F-5965-486D-A410-C818DEB98747}" type="presParOf" srcId="{77EEF157-8A7B-4601-9F9E-010C7D595624}" destId="{65E0F84F-907B-4B49-A326-7D82F9F5C0E7}" srcOrd="7" destOrd="0" presId="urn:microsoft.com/office/officeart/2005/8/layout/cycle5"/>
    <dgm:cxn modelId="{4E24CFA2-DD16-4176-B3BF-6323DFCB39B0}" type="presParOf" srcId="{77EEF157-8A7B-4601-9F9E-010C7D595624}" destId="{043DEBBE-08FA-4426-A488-69CF259271AA}" srcOrd="8" destOrd="0" presId="urn:microsoft.com/office/officeart/2005/8/layout/cycle5"/>
    <dgm:cxn modelId="{470C6C1D-49B4-4946-BFF5-EF398E95AA83}" type="presParOf" srcId="{77EEF157-8A7B-4601-9F9E-010C7D595624}" destId="{A89688E7-F9B4-4445-8563-B7E91D5B2032}" srcOrd="9" destOrd="0" presId="urn:microsoft.com/office/officeart/2005/8/layout/cycle5"/>
    <dgm:cxn modelId="{C19850D4-4798-430D-B3C8-A52ECA31037C}" type="presParOf" srcId="{77EEF157-8A7B-4601-9F9E-010C7D595624}" destId="{37DE2A34-8690-4364-A08C-A68B443515F5}" srcOrd="10" destOrd="0" presId="urn:microsoft.com/office/officeart/2005/8/layout/cycle5"/>
    <dgm:cxn modelId="{E95A1B9D-9E80-437C-BE82-143AA93AFD71}" type="presParOf" srcId="{77EEF157-8A7B-4601-9F9E-010C7D595624}" destId="{1CD60EFE-C396-45F4-AA42-BA94549BA146}" srcOrd="11" destOrd="0" presId="urn:microsoft.com/office/officeart/2005/8/layout/cycle5"/>
    <dgm:cxn modelId="{0BC2D838-3D29-4E1E-A385-29F18F573549}" type="presParOf" srcId="{77EEF157-8A7B-4601-9F9E-010C7D595624}" destId="{A38F2EE0-B30D-4111-9C9D-2DB6FE68F1D7}" srcOrd="12" destOrd="0" presId="urn:microsoft.com/office/officeart/2005/8/layout/cycle5"/>
    <dgm:cxn modelId="{65D0BD50-44E4-46AE-B182-1D43AA01CFAD}" type="presParOf" srcId="{77EEF157-8A7B-4601-9F9E-010C7D595624}" destId="{E6CAF645-F14B-4038-AF45-95B21128ED99}" srcOrd="13" destOrd="0" presId="urn:microsoft.com/office/officeart/2005/8/layout/cycle5"/>
    <dgm:cxn modelId="{14323BEB-4484-4342-A969-AAD540CB8DB0}" type="presParOf" srcId="{77EEF157-8A7B-4601-9F9E-010C7D595624}" destId="{88D9F890-5572-43D8-91AB-B5FC5EC51318}" srcOrd="14" destOrd="0" presId="urn:microsoft.com/office/officeart/2005/8/layout/cycle5"/>
    <dgm:cxn modelId="{4F25779D-61C6-4BD9-936F-D91C354EB1A3}" type="presParOf" srcId="{77EEF157-8A7B-4601-9F9E-010C7D595624}" destId="{8D4920A0-A988-418A-AA71-B6FFB3923679}" srcOrd="15" destOrd="0" presId="urn:microsoft.com/office/officeart/2005/8/layout/cycle5"/>
    <dgm:cxn modelId="{F89E7855-9C75-47EF-B127-312DCC826958}" type="presParOf" srcId="{77EEF157-8A7B-4601-9F9E-010C7D595624}" destId="{F1B08C01-6FA1-481A-B791-277AA0E1CFA8}" srcOrd="16" destOrd="0" presId="urn:microsoft.com/office/officeart/2005/8/layout/cycle5"/>
    <dgm:cxn modelId="{CEB7E55A-B677-4C59-91C8-BFF5B1558B96}" type="presParOf" srcId="{77EEF157-8A7B-4601-9F9E-010C7D595624}" destId="{2BB32796-2D9B-4513-AF0C-3DB5AE3EA99B}" srcOrd="17" destOrd="0" presId="urn:microsoft.com/office/officeart/2005/8/layout/cycle5"/>
  </dgm:cxnLst>
  <dgm:bg/>
  <dgm:whole>
    <a:ln w="381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9A2CA-2848-4A60-AD96-50F860EA68C2}">
      <dsp:nvSpPr>
        <dsp:cNvPr id="0" name=""/>
        <dsp:cNvSpPr/>
      </dsp:nvSpPr>
      <dsp:spPr>
        <a:xfrm rot="5400000">
          <a:off x="1734630" y="935350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68D7A-8F7F-45DE-BA97-CA8A4CF022C7}">
      <dsp:nvSpPr>
        <dsp:cNvPr id="0" name=""/>
        <dsp:cNvSpPr/>
      </dsp:nvSpPr>
      <dsp:spPr>
        <a:xfrm>
          <a:off x="1417829" y="1952176"/>
          <a:ext cx="2877228" cy="2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kumimoji="1" lang="ja-JP" altLang="en-US" sz="24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ガイダンス</a:t>
          </a:r>
          <a:br>
            <a:rPr kumimoji="1" lang="en-US" altLang="ja-JP" sz="24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kumimoji="1" lang="en-US" altLang="ja-JP" sz="2400" b="1" kern="1200" dirty="0">
              <a:solidFill>
                <a:srgbClr val="FF219B"/>
              </a:solidFill>
              <a:latin typeface="游ゴシック"/>
              <a:ea typeface="游ゴシック"/>
              <a:cs typeface="+mn-cs"/>
            </a:rPr>
            <a:t>QMS</a:t>
          </a:r>
          <a:r>
            <a:rPr kumimoji="1" lang="ja-JP" altLang="en-US" sz="2400" b="1" kern="1200" dirty="0">
              <a:solidFill>
                <a:srgbClr val="FF219B"/>
              </a:solidFill>
              <a:latin typeface="游ゴシック"/>
              <a:ea typeface="游ゴシック"/>
              <a:cs typeface="+mn-cs"/>
            </a:rPr>
            <a:t>概念</a:t>
          </a:r>
        </a:p>
      </dsp:txBody>
      <dsp:txXfrm>
        <a:off x="1417829" y="1952176"/>
        <a:ext cx="2877228" cy="2387522"/>
      </dsp:txXfrm>
    </dsp:sp>
    <dsp:sp modelId="{0D3E0B8C-6CA2-43DC-8430-8C73B5E8B1AD}">
      <dsp:nvSpPr>
        <dsp:cNvPr id="0" name=""/>
        <dsp:cNvSpPr/>
      </dsp:nvSpPr>
      <dsp:spPr>
        <a:xfrm>
          <a:off x="3931313" y="828636"/>
          <a:ext cx="513914" cy="51391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1ABE6-4DF7-444D-A835-94E9810B3358}">
      <dsp:nvSpPr>
        <dsp:cNvPr id="0" name=""/>
        <dsp:cNvSpPr/>
      </dsp:nvSpPr>
      <dsp:spPr>
        <a:xfrm rot="5400000">
          <a:off x="5293779" y="110251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B9E39-1B2B-4BDF-9584-2A80E7F53948}">
      <dsp:nvSpPr>
        <dsp:cNvPr id="0" name=""/>
        <dsp:cNvSpPr/>
      </dsp:nvSpPr>
      <dsp:spPr>
        <a:xfrm>
          <a:off x="4984414" y="1127077"/>
          <a:ext cx="2862301" cy="2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概念が浸透すると</a:t>
          </a:r>
          <a:r>
            <a:rPr lang="ja-JP" altLang="en-US" sz="2000" b="1" kern="1200" dirty="0">
              <a:solidFill>
                <a:schemeClr val="accent3"/>
              </a:solidFill>
              <a:latin typeface="游ゴシック"/>
              <a:ea typeface="游ゴシック"/>
              <a:cs typeface="+mn-cs"/>
            </a:rPr>
            <a:t>判断に一貫性</a:t>
          </a: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が</a:t>
          </a:r>
          <a:br>
            <a:rPr lang="en-US" altLang="ja-JP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生まれる</a:t>
          </a:r>
          <a:endParaRPr kumimoji="1" lang="ja-JP" altLang="en-US" sz="2000" b="1" kern="1200" dirty="0">
            <a:solidFill>
              <a:srgbClr val="004098"/>
            </a:solidFill>
            <a:latin typeface="游ゴシック"/>
            <a:ea typeface="游ゴシック"/>
            <a:cs typeface="+mn-cs"/>
          </a:endParaRPr>
        </a:p>
      </dsp:txBody>
      <dsp:txXfrm>
        <a:off x="4984414" y="1127077"/>
        <a:ext cx="2862301" cy="2387522"/>
      </dsp:txXfrm>
    </dsp:sp>
    <dsp:sp modelId="{7F143A43-2205-41C8-B23A-EAB2892B508B}">
      <dsp:nvSpPr>
        <dsp:cNvPr id="0" name=""/>
        <dsp:cNvSpPr/>
      </dsp:nvSpPr>
      <dsp:spPr>
        <a:xfrm>
          <a:off x="7482984" y="3537"/>
          <a:ext cx="513914" cy="51391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31A5E-9DA3-4D95-89A2-80BE2A39DDFF}">
      <dsp:nvSpPr>
        <dsp:cNvPr id="0" name=""/>
        <dsp:cNvSpPr/>
      </dsp:nvSpPr>
      <dsp:spPr>
        <a:xfrm rot="5400000">
          <a:off x="8852928" y="-714848"/>
          <a:ext cx="1813112" cy="32477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D187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D187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D187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D18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262A1-52A5-4005-B86C-6009CBB7E635}">
      <dsp:nvSpPr>
        <dsp:cNvPr id="0" name=""/>
        <dsp:cNvSpPr/>
      </dsp:nvSpPr>
      <dsp:spPr>
        <a:xfrm>
          <a:off x="8478465" y="301977"/>
          <a:ext cx="3002520" cy="2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QMS</a:t>
          </a: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概念が浸透すると</a:t>
          </a:r>
          <a:br>
            <a:rPr lang="en-US" altLang="ja-JP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主体的に人が動き</a:t>
          </a:r>
          <a:br>
            <a:rPr lang="en-US" altLang="ja-JP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</a:br>
          <a:r>
            <a:rPr lang="ja-JP" altLang="en-US" sz="2000" b="1" kern="1200" dirty="0">
              <a:solidFill>
                <a:schemeClr val="accent3"/>
              </a:solidFill>
              <a:latin typeface="游ゴシック"/>
              <a:ea typeface="游ゴシック"/>
              <a:cs typeface="+mn-cs"/>
            </a:rPr>
            <a:t>品質文化</a:t>
          </a:r>
          <a:r>
            <a:rPr lang="ja-JP" altLang="en-US" sz="2000" b="1" kern="1200" dirty="0">
              <a:solidFill>
                <a:srgbClr val="004098"/>
              </a:solidFill>
              <a:latin typeface="游ゴシック"/>
              <a:ea typeface="游ゴシック"/>
              <a:cs typeface="+mn-cs"/>
            </a:rPr>
            <a:t>が生まれる</a:t>
          </a:r>
          <a:endParaRPr kumimoji="1" lang="ja-JP" altLang="en-US" sz="2000" b="1" kern="1200" dirty="0">
            <a:solidFill>
              <a:srgbClr val="004098"/>
            </a:solidFill>
            <a:latin typeface="游ゴシック"/>
            <a:ea typeface="游ゴシック"/>
            <a:cs typeface="+mn-cs"/>
          </a:endParaRPr>
        </a:p>
      </dsp:txBody>
      <dsp:txXfrm>
        <a:off x="8478465" y="301977"/>
        <a:ext cx="3002520" cy="238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0B54E-5EE6-442B-8481-622EF16ADD33}">
      <dsp:nvSpPr>
        <dsp:cNvPr id="0" name=""/>
        <dsp:cNvSpPr/>
      </dsp:nvSpPr>
      <dsp:spPr>
        <a:xfrm>
          <a:off x="2059450" y="1038963"/>
          <a:ext cx="2485099" cy="248509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800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QMS</a:t>
          </a:r>
          <a:endParaRPr kumimoji="1" lang="ja-JP" altLang="en-US" sz="4800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2423384" y="1402897"/>
        <a:ext cx="1757231" cy="1757231"/>
      </dsp:txXfrm>
    </dsp:sp>
    <dsp:sp modelId="{F1032931-9BD5-4D05-8C04-1D8DA2599718}">
      <dsp:nvSpPr>
        <dsp:cNvPr id="0" name=""/>
        <dsp:cNvSpPr/>
      </dsp:nvSpPr>
      <dsp:spPr>
        <a:xfrm>
          <a:off x="2680725" y="40954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1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2862692" y="222921"/>
        <a:ext cx="878615" cy="878615"/>
      </dsp:txXfrm>
    </dsp:sp>
    <dsp:sp modelId="{E12DCC8E-8826-4C6C-A35C-2CC8B58D0521}">
      <dsp:nvSpPr>
        <dsp:cNvPr id="0" name=""/>
        <dsp:cNvSpPr/>
      </dsp:nvSpPr>
      <dsp:spPr>
        <a:xfrm>
          <a:off x="3946732" y="650631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2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4128699" y="832598"/>
        <a:ext cx="878615" cy="878615"/>
      </dsp:txXfrm>
    </dsp:sp>
    <dsp:sp modelId="{3A357276-01AD-4A86-9F7D-8221DD0B4EE7}">
      <dsp:nvSpPr>
        <dsp:cNvPr id="0" name=""/>
        <dsp:cNvSpPr/>
      </dsp:nvSpPr>
      <dsp:spPr>
        <a:xfrm>
          <a:off x="4259410" y="20205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3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4441377" y="2202530"/>
        <a:ext cx="878615" cy="878615"/>
      </dsp:txXfrm>
    </dsp:sp>
    <dsp:sp modelId="{2C11970A-27DF-42C7-BFB7-1C89570F210F}">
      <dsp:nvSpPr>
        <dsp:cNvPr id="0" name=""/>
        <dsp:cNvSpPr/>
      </dsp:nvSpPr>
      <dsp:spPr>
        <a:xfrm>
          <a:off x="3383306" y="31191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4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3565273" y="3301130"/>
        <a:ext cx="878615" cy="878615"/>
      </dsp:txXfrm>
    </dsp:sp>
    <dsp:sp modelId="{DED1AFC6-8BA4-4754-8530-5BDA59EF18C0}">
      <dsp:nvSpPr>
        <dsp:cNvPr id="0" name=""/>
        <dsp:cNvSpPr/>
      </dsp:nvSpPr>
      <dsp:spPr>
        <a:xfrm>
          <a:off x="1978144" y="31191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5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2160111" y="3301130"/>
        <a:ext cx="878615" cy="878615"/>
      </dsp:txXfrm>
    </dsp:sp>
    <dsp:sp modelId="{7BBD77BD-1749-4D5B-87B0-56D6BF7B5D93}">
      <dsp:nvSpPr>
        <dsp:cNvPr id="0" name=""/>
        <dsp:cNvSpPr/>
      </dsp:nvSpPr>
      <dsp:spPr>
        <a:xfrm>
          <a:off x="1102039" y="2020563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6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1284006" y="2202530"/>
        <a:ext cx="878615" cy="878615"/>
      </dsp:txXfrm>
    </dsp:sp>
    <dsp:sp modelId="{81A707B9-7CD5-40CD-836E-72F694CC6CE4}">
      <dsp:nvSpPr>
        <dsp:cNvPr id="0" name=""/>
        <dsp:cNvSpPr/>
      </dsp:nvSpPr>
      <dsp:spPr>
        <a:xfrm>
          <a:off x="1414717" y="650631"/>
          <a:ext cx="1242549" cy="1242549"/>
        </a:xfrm>
        <a:prstGeom prst="ellipse">
          <a:avLst/>
        </a:prstGeom>
        <a:solidFill>
          <a:srgbClr val="004098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原則</a:t>
          </a:r>
          <a:r>
            <a:rPr kumimoji="1" lang="en-US" altLang="ja-JP" sz="2400" b="1" kern="1200" dirty="0">
              <a:solidFill>
                <a:sysClr val="window" lastClr="FFFFFF"/>
              </a:solidFill>
              <a:latin typeface="Segoe UI"/>
              <a:ea typeface="Meiryo UI"/>
              <a:cs typeface="+mn-cs"/>
            </a:rPr>
            <a:t>7</a:t>
          </a:r>
          <a:endParaRPr kumimoji="1" lang="ja-JP" altLang="en-US" sz="2400" b="1" kern="1200" dirty="0">
            <a:solidFill>
              <a:sysClr val="window" lastClr="FFFFFF"/>
            </a:solidFill>
            <a:latin typeface="Segoe UI"/>
            <a:ea typeface="Meiryo UI"/>
            <a:cs typeface="+mn-cs"/>
          </a:endParaRPr>
        </a:p>
      </dsp:txBody>
      <dsp:txXfrm>
        <a:off x="1596684" y="832598"/>
        <a:ext cx="878615" cy="878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F20E-F13D-4BC1-A400-49D71FB8765D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solidFill>
                <a:schemeClr val="tx1"/>
              </a:solidFill>
            </a:rPr>
            <a:t>リスクの評価</a:t>
          </a:r>
        </a:p>
      </dsp:txBody>
      <dsp:txXfrm>
        <a:off x="3381021" y="48899"/>
        <a:ext cx="1365957" cy="855477"/>
      </dsp:txXfrm>
    </dsp:sp>
    <dsp:sp modelId="{2F272CC8-7110-49F9-A4F6-CBD7D27D158C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45250" y="195007"/>
              </a:moveTo>
              <a:arcTo wR="2232695" hR="2232695" stAng="17647481" swAng="923510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1FCC7-AAE9-4C56-A479-094774E6B337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>
              <a:latin typeface="Segoe UI"/>
              <a:ea typeface="Meiryo UI"/>
              <a:cs typeface="+mn-cs"/>
            </a:rPr>
            <a:t>予防処置</a:t>
          </a:r>
          <a:endParaRPr kumimoji="1" lang="ja-JP" altLang="en-US" sz="1800" kern="1200" dirty="0">
            <a:latin typeface="Segoe UI"/>
            <a:ea typeface="Meiryo UI"/>
            <a:cs typeface="+mn-cs"/>
          </a:endParaRPr>
        </a:p>
      </dsp:txBody>
      <dsp:txXfrm>
        <a:off x="5314591" y="1165247"/>
        <a:ext cx="1365957" cy="855477"/>
      </dsp:txXfrm>
    </dsp:sp>
    <dsp:sp modelId="{AC36291C-B5C2-42E4-92CC-1E5641A96A90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30609" y="1840140"/>
              </a:moveTo>
              <a:arcTo wR="2232695" hR="2232695" stAng="20992414" swAng="121517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1F425-78FA-4E96-904B-D1F8712B0515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>
              <a:solidFill>
                <a:schemeClr val="tx1"/>
              </a:solidFill>
            </a:rPr>
            <a:t>イシュー発生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>
        <a:off x="5314591" y="3397942"/>
        <a:ext cx="1365957" cy="855477"/>
      </dsp:txXfrm>
    </dsp:sp>
    <dsp:sp modelId="{043DEBBE-08FA-4426-A488-69CF259271A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653360" y="3955088"/>
              </a:moveTo>
              <a:arcTo wR="2232695" hR="2232695" stAng="3029009" swAng="923510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88E7-F9B4-4445-8563-B7E91D5B2032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/>
            <a:t>根本原因</a:t>
          </a:r>
          <a:endParaRPr kumimoji="1" lang="ja-JP" altLang="en-US" sz="1800" kern="1200" dirty="0"/>
        </a:p>
      </dsp:txBody>
      <dsp:txXfrm>
        <a:off x="3381021" y="4514289"/>
        <a:ext cx="1365957" cy="855477"/>
      </dsp:txXfrm>
    </dsp:sp>
    <dsp:sp modelId="{1CD60EFE-C396-45F4-AA42-BA94549BA14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320139" y="4270382"/>
              </a:moveTo>
              <a:arcTo wR="2232695" hR="2232695" stAng="6847481" swAng="92351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F2EE0-B30D-4111-9C9D-2DB6FE68F1D7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是正処置</a:t>
          </a:r>
        </a:p>
      </dsp:txBody>
      <dsp:txXfrm>
        <a:off x="1447450" y="3397942"/>
        <a:ext cx="1365957" cy="855477"/>
      </dsp:txXfrm>
    </dsp:sp>
    <dsp:sp modelId="{88D9F890-5572-43D8-91AB-B5FC5EC51318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4780" y="2625249"/>
              </a:moveTo>
              <a:arcTo wR="2232695" hR="2232695" stAng="10192414" swAng="121517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920A0-A988-418A-AA71-B6FFB3923679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/>
            <a:t>組織、顧客への報告</a:t>
          </a:r>
          <a:endParaRPr kumimoji="1" lang="ja-JP" altLang="en-US" sz="1800" kern="1200" dirty="0"/>
        </a:p>
      </dsp:txBody>
      <dsp:txXfrm>
        <a:off x="1447450" y="1165247"/>
        <a:ext cx="1365957" cy="855477"/>
      </dsp:txXfrm>
    </dsp:sp>
    <dsp:sp modelId="{2BB32796-2D9B-4513-AF0C-3DB5AE3EA99B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812029" y="510302"/>
              </a:moveTo>
              <a:arcTo wR="2232695" hR="2232695" stAng="13829009" swAng="923510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8887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t" anchorCtr="0" compatLnSpc="1">
            <a:prstTxWarp prst="textNoShape">
              <a:avLst/>
            </a:prstTxWarp>
          </a:bodyPr>
          <a:lstStyle>
            <a:lvl1pPr defTabSz="922109">
              <a:defRPr kumimoji="1" sz="1300">
                <a:latin typeface="Meiryo UI" panose="020B0604030504040204" pitchFamily="50" charset="-128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62157"/>
            <a:ext cx="2948887" cy="577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b" anchorCtr="0" compatLnSpc="1">
            <a:prstTxWarp prst="textNoShape">
              <a:avLst/>
            </a:prstTxWarp>
          </a:bodyPr>
          <a:lstStyle>
            <a:lvl1pPr defTabSz="922109">
              <a:defRPr sz="1300">
                <a:latin typeface="Meiryo UI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7" y="9386890"/>
            <a:ext cx="2948887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b" anchorCtr="0" compatLnSpc="1">
            <a:prstTxWarp prst="textNoShape">
              <a:avLst/>
            </a:prstTxWarp>
          </a:bodyPr>
          <a:lstStyle>
            <a:lvl1pPr algn="r" defTabSz="922109">
              <a:defRPr sz="1300">
                <a:latin typeface="Meiryo UI" pitchFamily="50" charset="-128"/>
              </a:defRPr>
            </a:lvl1pPr>
          </a:lstStyle>
          <a:p>
            <a:pPr>
              <a:defRPr/>
            </a:pPr>
            <a:fld id="{94284E29-64E0-424F-9E13-D30609CD44A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>
          <a:xfrm>
            <a:off x="3855141" y="1"/>
            <a:ext cx="2948887" cy="577181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459F960D-0C19-4D69-8021-F39C510202F8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2024/10/7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46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8887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t" anchorCtr="0" compatLnSpc="1">
            <a:prstTxWarp prst="textNoShape">
              <a:avLst/>
            </a:prstTxWarp>
          </a:bodyPr>
          <a:lstStyle>
            <a:lvl1pPr defTabSz="922109">
              <a:defRPr kumimoji="1" sz="1300">
                <a:latin typeface="Meiryo UI" panose="020B0604030504040204" pitchFamily="50" charset="-128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40" y="4722815"/>
            <a:ext cx="4989937" cy="4471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2452"/>
            <a:ext cx="2948887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b" anchorCtr="0" compatLnSpc="1">
            <a:prstTxWarp prst="textNoShape">
              <a:avLst/>
            </a:prstTxWarp>
          </a:bodyPr>
          <a:lstStyle>
            <a:lvl1pPr defTabSz="922109">
              <a:defRPr sz="1300">
                <a:latin typeface="Meiryo UI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7" y="9442452"/>
            <a:ext cx="2948887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207" tIns="46103" rIns="92207" bIns="46103" numCol="1" anchor="b" anchorCtr="0" compatLnSpc="1">
            <a:prstTxWarp prst="textNoShape">
              <a:avLst/>
            </a:prstTxWarp>
          </a:bodyPr>
          <a:lstStyle>
            <a:lvl1pPr algn="r" defTabSz="922109">
              <a:defRPr sz="1300">
                <a:latin typeface="Meiryo UI" pitchFamily="50" charset="-128"/>
              </a:defRPr>
            </a:lvl1pPr>
          </a:lstStyle>
          <a:p>
            <a:pPr>
              <a:defRPr/>
            </a:pPr>
            <a:fld id="{E7C3854E-A3A5-424B-9740-9F1C812035A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"/>
          </p:nvPr>
        </p:nvSpPr>
        <p:spPr>
          <a:xfrm>
            <a:off x="3855141" y="1"/>
            <a:ext cx="2948887" cy="505173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 baseline="0">
                <a:latin typeface="(日本語用のフォントを使用)"/>
                <a:ea typeface="Meiryo UI" panose="020B0604030504040204" pitchFamily="50" charset="-128"/>
              </a:defRPr>
            </a:lvl1pPr>
          </a:lstStyle>
          <a:p>
            <a:fld id="{46BDE8E0-FCEA-48B8-BB18-54F46762C9EF}" type="datetimeFigureOut">
              <a:rPr lang="ja-JP" altLang="en-US" smtClean="0">
                <a:latin typeface="Meiryo UI"/>
              </a:rPr>
              <a:pPr/>
              <a:t>2024/10/7</a:t>
            </a:fld>
            <a:endParaRPr lang="ja-JP" altLang="en-US" dirty="0"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5869442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ＭＳ Ｐゴシック" pitchFamily="-10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3854E-A3A5-424B-9740-9F1C812035A6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191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emf"/><Relationship Id="rId4" Type="http://schemas.openxmlformats.org/officeDocument/2006/relationships/image" Target="../media/image30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2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B12EA2-3D8C-4EED-A1B4-B48596133F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22838" y="220486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ja-JP" altLang="en-US" sz="3692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76113" y="3248980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 algn="ctr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</a:t>
            </a:r>
            <a:r>
              <a:rPr lang="ja-JP" altLang="en-US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グラフィックス 4">
            <a:extLst>
              <a:ext uri="{FF2B5EF4-FFF2-40B4-BE49-F238E27FC236}">
                <a16:creationId xmlns:a16="http://schemas.microsoft.com/office/drawing/2014/main" id="{482C4FD4-3DCC-4AEF-8D2D-FCE2D7B20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410" y="5015746"/>
            <a:ext cx="2867596" cy="71096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89837C-938E-46DD-8874-8FDD7D7D1C6B}"/>
              </a:ext>
            </a:extLst>
          </p:cNvPr>
          <p:cNvSpPr txBox="1"/>
          <p:nvPr userDrawn="1"/>
        </p:nvSpPr>
        <p:spPr>
          <a:xfrm>
            <a:off x="5272836" y="5834653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A0D8A6-033A-4D40-B742-45148ED7A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99" y="0"/>
            <a:ext cx="505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21E0ED-ADD9-456F-B338-664EAF6520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pic>
        <p:nvPicPr>
          <p:cNvPr id="10" name="図 9" descr="動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75CD3C7-84BB-4130-ACB1-5BBBE1441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8849"/>
            <a:ext cx="12228923" cy="248715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8816538-210E-4316-9A96-5BE1B7D64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2838" y="221189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ja-JP" altLang="en-US" sz="3692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AB3BC70-C4B7-4810-8FA6-B531B4D2E5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2837" y="3212976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50553C-171A-44C4-A5BB-E3F9523C2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</a:t>
            </a:r>
            <a:r>
              <a:rPr lang="ja-JP" altLang="en-US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5">
            <a:extLst>
              <a:ext uri="{FF2B5EF4-FFF2-40B4-BE49-F238E27FC236}">
                <a16:creationId xmlns:a16="http://schemas.microsoft.com/office/drawing/2014/main" id="{DA5BD8A6-6131-46F9-B1E9-8FD29407D9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579" y="5229200"/>
            <a:ext cx="2494704" cy="61851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292438-DC12-428B-979B-536A9E3F4F2D}"/>
              </a:ext>
            </a:extLst>
          </p:cNvPr>
          <p:cNvSpPr txBox="1"/>
          <p:nvPr userDrawn="1"/>
        </p:nvSpPr>
        <p:spPr>
          <a:xfrm>
            <a:off x="9273535" y="5927776"/>
            <a:ext cx="138050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</p:spTree>
    <p:extLst>
      <p:ext uri="{BB962C8B-B14F-4D97-AF65-F5344CB8AC3E}">
        <p14:creationId xmlns:p14="http://schemas.microsoft.com/office/powerpoint/2010/main" val="34403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1C3BAE-072C-483A-B4B5-FFA995AB3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30B59-CA6F-4A71-9F23-FFCC3D2F12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5A2342-FC30-464C-AA35-0E48EC7FC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whit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2017  A2 Healthcare Corporation</a:t>
            </a:r>
            <a:endParaRPr lang="ja-JP" altLang="en-US" sz="646" dirty="0">
              <a:solidFill>
                <a:prstClr val="whit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CEAFB2A-E3DA-4595-815B-32A9F77EEAF6}"/>
              </a:ext>
            </a:extLst>
          </p:cNvPr>
          <p:cNvGrpSpPr/>
          <p:nvPr userDrawn="1"/>
        </p:nvGrpSpPr>
        <p:grpSpPr>
          <a:xfrm>
            <a:off x="8650943" y="5445231"/>
            <a:ext cx="2650001" cy="959433"/>
            <a:chOff x="6431926" y="5554480"/>
            <a:chExt cx="1607561" cy="776025"/>
          </a:xfrm>
        </p:grpSpPr>
        <p:pic>
          <p:nvPicPr>
            <p:cNvPr id="12" name="グラフィックス 9">
              <a:extLst>
                <a:ext uri="{FF2B5EF4-FFF2-40B4-BE49-F238E27FC236}">
                  <a16:creationId xmlns:a16="http://schemas.microsoft.com/office/drawing/2014/main" id="{DC8F6C9A-0CE4-4710-893A-2394508C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31926" y="5554480"/>
              <a:ext cx="1607561" cy="53142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D9D07F4-C614-4737-8ED4-3B00BCB3A815}"/>
                </a:ext>
              </a:extLst>
            </p:cNvPr>
            <p:cNvSpPr txBox="1"/>
            <p:nvPr/>
          </p:nvSpPr>
          <p:spPr>
            <a:xfrm>
              <a:off x="6811520" y="6143800"/>
              <a:ext cx="880238" cy="18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rgbClr val="9F9FA0"/>
                  </a:solidFill>
                  <a:latin typeface="Meiryo UI"/>
                  <a:ea typeface="Meiryo UI"/>
                </a:rPr>
                <a:t>エイツーヘルスケア株式会社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D05CCD8E-E595-4345-A438-FD5C13FFE5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7610155" cy="6857999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CBB689-B911-47BC-8E04-4115E4F9E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2613" y="2276879"/>
            <a:ext cx="7001393" cy="622673"/>
          </a:xfrm>
        </p:spPr>
        <p:txBody>
          <a:bodyPr/>
          <a:lstStyle>
            <a:lvl1pPr>
              <a:defRPr lang="ja-JP" altLang="en-US" sz="32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29B4A3-AFFC-4611-BB18-05A3DE5B2E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9289" y="2924944"/>
            <a:ext cx="5553215" cy="360040"/>
          </a:xfrm>
        </p:spPr>
        <p:txBody>
          <a:bodyPr/>
          <a:lstStyle>
            <a:lvl1pPr>
              <a:defRPr lang="ja-JP" altLang="en-US" sz="1800" spc="3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88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altLang="ja-JP" sz="2954" dirty="0">
                <a:latin typeface="+mj-ea"/>
                <a:ea typeface="+mj-ea"/>
              </a:defRPr>
            </a:lvl1pPr>
          </a:lstStyle>
          <a:p>
            <a:pPr marR="0" lvl="0" defTabSz="844104" eaLnBrk="0" latinLnBrk="0" hangingPunct="0">
              <a:lnSpc>
                <a:spcPct val="100000"/>
              </a:lnSpc>
              <a:spcBef>
                <a:spcPts val="0"/>
              </a:spcBef>
              <a:buClrTx/>
              <a:tabLst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400" b="0" baseline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標準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512612" y="1124744"/>
            <a:ext cx="11255403" cy="4824535"/>
          </a:xfrm>
        </p:spPr>
        <p:txBody>
          <a:bodyPr/>
          <a:lstStyle>
            <a:lvl1pPr marL="457212" indent="-457212">
              <a:buFontTx/>
              <a:buBlip>
                <a:blip r:embed="rId2"/>
              </a:buBlip>
              <a:defRPr/>
            </a:lvl1pPr>
            <a:lvl2pPr marL="923230" indent="-342908"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ea"/>
                <a:ea typeface="+mn-ea"/>
              </a:defRPr>
            </a:lvl2pPr>
            <a:lvl3pPr marL="1439899" indent="-277820">
              <a:buSzPct val="110000"/>
              <a:buFontTx/>
              <a:buBlip>
                <a:blip r:embed="rId4"/>
              </a:buBlip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83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A420-3CEE-47E5-A388-E53FAD589A0D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</p:spTree>
    <p:extLst>
      <p:ext uri="{BB962C8B-B14F-4D97-AF65-F5344CB8AC3E}">
        <p14:creationId xmlns:p14="http://schemas.microsoft.com/office/powerpoint/2010/main" val="26639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裏表紙：ロゴ"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6249-5265-48DF-8C6E-D5A7D1EC8BC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6BB81D-6C96-4208-BF2C-9FEC6C6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9620" y="1781821"/>
            <a:ext cx="6710870" cy="1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4" name="図 3" descr="空 が含まれている画像&#10;&#10;高い精度で生成された説明">
            <a:extLst>
              <a:ext uri="{FF2B5EF4-FFF2-40B4-BE49-F238E27FC236}">
                <a16:creationId xmlns:a16="http://schemas.microsoft.com/office/drawing/2014/main" id="{56761621-D489-4C7D-8290-9C8DACFC5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"/>
            <a:ext cx="12192000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F964DDEC-3FFF-4C8F-AED8-2E7D1AF599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ABD4D2BE-7A19-4203-A189-B1A9EF91A2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/>
              <a:pPr>
                <a:defRPr/>
              </a:pPr>
              <a:t>‹#›</a:t>
            </a:fld>
            <a:endParaRPr lang="en-US" altLang="ja-JP" sz="1292" dirty="0"/>
          </a:p>
        </p:txBody>
      </p:sp>
    </p:spTree>
    <p:extLst>
      <p:ext uri="{BB962C8B-B14F-4D97-AF65-F5344CB8AC3E}">
        <p14:creationId xmlns:p14="http://schemas.microsoft.com/office/powerpoint/2010/main" val="313248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778490" y="54452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cap="all" dirty="0">
                <a:ln w="9000" cmpd="sng">
                  <a:solidFill>
                    <a:srgbClr val="5C437A"/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全社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54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F964DDEC-3FFF-4C8F-AED8-2E7D1AF599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ABD4D2BE-7A19-4203-A189-B1A9EF91A2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A964A1-2578-4398-9DEF-1CEE6782071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7D108-FB8C-405E-902D-708F69764259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136B38A-4BBD-47E4-AE83-1BC2562776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9BB3C5-6FF9-493C-A3CE-39E2C02A35A1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364F0F-27E9-40EB-9353-73783362F05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B149282E-FFE3-4A82-98EA-F5059ADF0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CCD0E7CE-F94F-4FA1-81D6-A689FB5B8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001891-7030-4F38-8876-61EDE85D7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723843-1D46-4A49-AD77-0B0F88BCDFF1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20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E9C7DA-8FE4-449B-BBB1-64AF99913D8F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3A0DA5F-F118-491E-836A-D14691F6E84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1EB007FE-FE59-4B5F-92FF-B9574FE1D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5ACF01F-D32F-4B42-BC1C-7CF97BB4FC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2017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BDFB88D-978C-4503-B626-D2FFF27925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4FBF1E-ABCF-44B3-BA69-8DA3C5D6C12C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12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地平線海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149EBDAD-A7AD-4531-B0B6-8A093701B34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892C055-BAAA-4365-90A3-6D3A4991B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1" name="コンテンツ プレースホルダー 3">
            <a:extLst>
              <a:ext uri="{FF2B5EF4-FFF2-40B4-BE49-F238E27FC236}">
                <a16:creationId xmlns:a16="http://schemas.microsoft.com/office/drawing/2014/main" id="{09F28AC5-F898-482B-A119-F2030F888F4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1EC03E-3436-426C-AF67-0B2665DA37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44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水面((項目Noあり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286BE521-5A28-401E-B5A4-3C614BD789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4BBB9F08-D739-4188-8A56-947F92C61B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EBC66FD3-8D74-44F0-A06B-AEEB80365EB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569CE1-BB19-44B9-98BE-A2658A476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3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手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E4F9D26B-C103-4503-8839-D04845BF478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E30F5A39-D1A9-4602-85D8-89094154C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7CE842A1-F8C1-4489-8BAA-CEBB11763B5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BEF3A0-29DD-43F2-B930-157A1F5B8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2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B12EA2-3D8C-4EED-A1B4-B48596133F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22838" y="220486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ja-JP" altLang="en-US" sz="3692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76113" y="3248980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 algn="ctr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</a:t>
            </a:r>
            <a:r>
              <a:rPr lang="ja-JP" altLang="en-US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グラフィックス 4">
            <a:extLst>
              <a:ext uri="{FF2B5EF4-FFF2-40B4-BE49-F238E27FC236}">
                <a16:creationId xmlns:a16="http://schemas.microsoft.com/office/drawing/2014/main" id="{482C4FD4-3DCC-4AEF-8D2D-FCE2D7B20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410" y="5015746"/>
            <a:ext cx="2867596" cy="71096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89837C-938E-46DD-8874-8FDD7D7D1C6B}"/>
              </a:ext>
            </a:extLst>
          </p:cNvPr>
          <p:cNvSpPr txBox="1"/>
          <p:nvPr userDrawn="1"/>
        </p:nvSpPr>
        <p:spPr>
          <a:xfrm>
            <a:off x="5272836" y="5834653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A0D8A6-033A-4D40-B742-45148ED7A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99" y="0"/>
            <a:ext cx="505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A964A1-2578-4398-9DEF-1CEE6782071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7D108-FB8C-405E-902D-708F69764259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136B38A-4BBD-47E4-AE83-1BC2562776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9BB3C5-6FF9-493C-A3CE-39E2C02A35A1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364F0F-27E9-40EB-9353-73783362F05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B149282E-FFE3-4A82-98EA-F5059ADF0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CCD0E7CE-F94F-4FA1-81D6-A689FB5B8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001891-7030-4F38-8876-61EDE85D7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/>
              <a:pPr>
                <a:defRPr/>
              </a:pPr>
              <a:t>‹#›</a:t>
            </a:fld>
            <a:endParaRPr lang="en-US" altLang="ja-JP" sz="1292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723843-1D46-4A49-AD77-0B0F88BCDFF1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32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21E0ED-ADD9-456F-B338-664EAF6520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pic>
        <p:nvPicPr>
          <p:cNvPr id="10" name="図 9" descr="動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75CD3C7-84BB-4130-ACB1-5BBBE1441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8849"/>
            <a:ext cx="12228923" cy="248715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8816538-210E-4316-9A96-5BE1B7D64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2838" y="221189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ja-JP" altLang="en-US" sz="3692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AB3BC70-C4B7-4810-8FA6-B531B4D2E5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2837" y="3212976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50553C-171A-44C4-A5BB-E3F9523C2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</a:t>
            </a:r>
            <a:r>
              <a:rPr lang="ja-JP" altLang="en-US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5">
            <a:extLst>
              <a:ext uri="{FF2B5EF4-FFF2-40B4-BE49-F238E27FC236}">
                <a16:creationId xmlns:a16="http://schemas.microsoft.com/office/drawing/2014/main" id="{DA5BD8A6-6131-46F9-B1E9-8FD29407D9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579" y="5229200"/>
            <a:ext cx="2494704" cy="61851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292438-DC12-428B-979B-536A9E3F4F2D}"/>
              </a:ext>
            </a:extLst>
          </p:cNvPr>
          <p:cNvSpPr txBox="1"/>
          <p:nvPr userDrawn="1"/>
        </p:nvSpPr>
        <p:spPr>
          <a:xfrm>
            <a:off x="9273535" y="5927776"/>
            <a:ext cx="138050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</p:spTree>
    <p:extLst>
      <p:ext uri="{BB962C8B-B14F-4D97-AF65-F5344CB8AC3E}">
        <p14:creationId xmlns:p14="http://schemas.microsoft.com/office/powerpoint/2010/main" val="7473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1C3BAE-072C-483A-B4B5-FFA995AB3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30B59-CA6F-4A71-9F23-FFCC3D2F12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5A2342-FC30-464C-AA35-0E48EC7FC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whit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2017  A2 Healthcare Corporation</a:t>
            </a:r>
            <a:endParaRPr lang="ja-JP" altLang="en-US" sz="646" dirty="0">
              <a:solidFill>
                <a:prstClr val="whit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CEAFB2A-E3DA-4595-815B-32A9F77EEAF6}"/>
              </a:ext>
            </a:extLst>
          </p:cNvPr>
          <p:cNvGrpSpPr/>
          <p:nvPr userDrawn="1"/>
        </p:nvGrpSpPr>
        <p:grpSpPr>
          <a:xfrm>
            <a:off x="8650943" y="5445231"/>
            <a:ext cx="2650001" cy="959433"/>
            <a:chOff x="6431926" y="5554480"/>
            <a:chExt cx="1607561" cy="776025"/>
          </a:xfrm>
        </p:grpSpPr>
        <p:pic>
          <p:nvPicPr>
            <p:cNvPr id="12" name="グラフィックス 9">
              <a:extLst>
                <a:ext uri="{FF2B5EF4-FFF2-40B4-BE49-F238E27FC236}">
                  <a16:creationId xmlns:a16="http://schemas.microsoft.com/office/drawing/2014/main" id="{DC8F6C9A-0CE4-4710-893A-2394508C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31926" y="5554480"/>
              <a:ext cx="1607561" cy="53142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D9D07F4-C614-4737-8ED4-3B00BCB3A815}"/>
                </a:ext>
              </a:extLst>
            </p:cNvPr>
            <p:cNvSpPr txBox="1"/>
            <p:nvPr/>
          </p:nvSpPr>
          <p:spPr>
            <a:xfrm>
              <a:off x="6811520" y="6143800"/>
              <a:ext cx="880238" cy="18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rgbClr val="9F9FA0"/>
                  </a:solidFill>
                  <a:latin typeface="Meiryo UI"/>
                  <a:ea typeface="Meiryo UI"/>
                </a:rPr>
                <a:t>エイツーヘルスケア株式会社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D05CCD8E-E595-4345-A438-FD5C13FFE5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7610155" cy="6857999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CBB689-B911-47BC-8E04-4115E4F9E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2613" y="2276879"/>
            <a:ext cx="7001393" cy="622673"/>
          </a:xfrm>
        </p:spPr>
        <p:txBody>
          <a:bodyPr/>
          <a:lstStyle>
            <a:lvl1pPr>
              <a:defRPr lang="ja-JP" altLang="en-US" sz="32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29B4A3-AFFC-4611-BB18-05A3DE5B2E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9289" y="2924944"/>
            <a:ext cx="5553215" cy="360040"/>
          </a:xfrm>
        </p:spPr>
        <p:txBody>
          <a:bodyPr/>
          <a:lstStyle>
            <a:lvl1pPr>
              <a:defRPr lang="ja-JP" altLang="en-US" sz="1800" spc="3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72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altLang="ja-JP" sz="2954" dirty="0">
                <a:latin typeface="+mj-ea"/>
                <a:ea typeface="+mj-ea"/>
              </a:defRPr>
            </a:lvl1pPr>
          </a:lstStyle>
          <a:p>
            <a:pPr marR="0" lvl="0" defTabSz="844104" eaLnBrk="0" latinLnBrk="0" hangingPunct="0">
              <a:lnSpc>
                <a:spcPct val="100000"/>
              </a:lnSpc>
              <a:spcBef>
                <a:spcPts val="0"/>
              </a:spcBef>
              <a:buClrTx/>
              <a:tabLst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400" b="0" baseline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標準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512612" y="1124744"/>
            <a:ext cx="11255403" cy="4824535"/>
          </a:xfrm>
        </p:spPr>
        <p:txBody>
          <a:bodyPr/>
          <a:lstStyle>
            <a:lvl1pPr marL="457212" indent="-457212">
              <a:buFontTx/>
              <a:buBlip>
                <a:blip r:embed="rId2"/>
              </a:buBlip>
              <a:defRPr/>
            </a:lvl1pPr>
            <a:lvl2pPr marL="923230" indent="-342908"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ea"/>
                <a:ea typeface="+mn-ea"/>
              </a:defRPr>
            </a:lvl2pPr>
            <a:lvl3pPr marL="1439899" indent="-277820">
              <a:buSzPct val="110000"/>
              <a:buFontTx/>
              <a:buBlip>
                <a:blip r:embed="rId4"/>
              </a:buBlip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983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A420-3CEE-47E5-A388-E53FAD589A0D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</p:spTree>
    <p:extLst>
      <p:ext uri="{BB962C8B-B14F-4D97-AF65-F5344CB8AC3E}">
        <p14:creationId xmlns:p14="http://schemas.microsoft.com/office/powerpoint/2010/main" val="31403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裏表紙：ロゴ"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6249-5265-48DF-8C6E-D5A7D1EC8BC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6BB81D-6C96-4208-BF2C-9FEC6C6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9620" y="1781821"/>
            <a:ext cx="6710870" cy="1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4" name="図 3" descr="空 が含まれている画像&#10;&#10;高い精度で生成された説明">
            <a:extLst>
              <a:ext uri="{FF2B5EF4-FFF2-40B4-BE49-F238E27FC236}">
                <a16:creationId xmlns:a16="http://schemas.microsoft.com/office/drawing/2014/main" id="{56761621-D489-4C7D-8290-9C8DACFC5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"/>
            <a:ext cx="12192000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778490" y="54452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cap="all" dirty="0">
                <a:ln w="9000" cmpd="sng">
                  <a:solidFill>
                    <a:srgbClr val="5C437A"/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全社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E9C7DA-8FE4-449B-BBB1-64AF99913D8F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3A0DA5F-F118-491E-836A-D14691F6E84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1EB007FE-FE59-4B5F-92FF-B9574FE1D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5ACF01F-D32F-4B42-BC1C-7CF97BB4FC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© 2017 A2 Healthcare Corporation</a:t>
            </a:r>
            <a:endParaRPr lang="ja-JP" altLang="en-US" sz="831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BDFB88D-978C-4503-B626-D2FFF27925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/>
              <a:pPr>
                <a:defRPr/>
              </a:pPr>
              <a:t>‹#›</a:t>
            </a:fld>
            <a:endParaRPr lang="en-US" altLang="ja-JP" sz="1292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4FBF1E-ABCF-44B3-BA69-8DA3C5D6C12C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+mn-lt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+mn-lt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62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面：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A964A1-2578-4398-9DEF-1CEE6782071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7D108-FB8C-405E-902D-708F69764259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136B38A-4BBD-47E4-AE83-1BC2562776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9BB3C5-6FF9-493C-A3CE-39E2C02A35A1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364F0F-27E9-40EB-9353-73783362F05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B149282E-FFE3-4A82-98EA-F5059ADF0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CCD0E7CE-F94F-4FA1-81D6-A689FB5B8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001891-7030-4F38-8876-61EDE85D7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723843-1D46-4A49-AD77-0B0F88BCDFF1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3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926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F964DDEC-3FFF-4C8F-AED8-2E7D1AF599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ABD4D2BE-7A19-4203-A189-B1A9EF91A2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73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A964A1-2578-4398-9DEF-1CEE6782071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7D108-FB8C-405E-902D-708F69764259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136B38A-4BBD-47E4-AE83-1BC2562776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9BB3C5-6FF9-493C-A3CE-39E2C02A35A1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364F0F-27E9-40EB-9353-73783362F05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B149282E-FFE3-4A82-98EA-F5059ADF0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CCD0E7CE-F94F-4FA1-81D6-A689FB5B8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001891-7030-4F38-8876-61EDE85D7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723843-1D46-4A49-AD77-0B0F88BCDFF1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7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：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4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0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rgbClr val="656464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E9C7DA-8FE4-449B-BBB1-64AF99913D8F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3A0DA5F-F118-491E-836A-D14691F6E84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1EB007FE-FE59-4B5F-92FF-B9574FE1D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5ACF01F-D32F-4B42-BC1C-7CF97BB4FC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2017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BDFB88D-978C-4503-B626-D2FFF27925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4FBF1E-ABCF-44B3-BA69-8DA3C5D6C12C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0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地平線海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149EBDAD-A7AD-4531-B0B6-8A093701B34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892C055-BAAA-4365-90A3-6D3A4991B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1" name="コンテンツ プレースホルダー 3">
            <a:extLst>
              <a:ext uri="{FF2B5EF4-FFF2-40B4-BE49-F238E27FC236}">
                <a16:creationId xmlns:a16="http://schemas.microsoft.com/office/drawing/2014/main" id="{09F28AC5-F898-482B-A119-F2030F888F4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1EC03E-3436-426C-AF67-0B2665DA37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28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水面((項目Noあり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286BE521-5A28-401E-B5A4-3C614BD789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4BBB9F08-D739-4188-8A56-947F92C61B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EBC66FD3-8D74-44F0-A06B-AEEB80365EB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569CE1-BB19-44B9-98BE-A2658A476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5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手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E4F9D26B-C103-4503-8839-D04845BF478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E30F5A39-D1A9-4602-85D8-89094154C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7CE842A1-F8C1-4489-8BAA-CEBB11763B5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BEF3A0-29DD-43F2-B930-157A1F5B8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17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32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B12EA2-3D8C-4EED-A1B4-B4859613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22838" y="220486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ja-JP" altLang="en-US" sz="3600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76113" y="3248980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 algn="ctr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85969" y="6597660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グラフィックス 4">
            <a:extLst>
              <a:ext uri="{FF2B5EF4-FFF2-40B4-BE49-F238E27FC236}">
                <a16:creationId xmlns:a16="http://schemas.microsoft.com/office/drawing/2014/main" id="{482C4FD4-3DCC-4AEF-8D2D-FCE2D7B20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411" y="5015746"/>
            <a:ext cx="2867596" cy="71096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89837C-938E-46DD-8874-8FDD7D7D1C6B}"/>
              </a:ext>
            </a:extLst>
          </p:cNvPr>
          <p:cNvSpPr txBox="1"/>
          <p:nvPr/>
        </p:nvSpPr>
        <p:spPr>
          <a:xfrm>
            <a:off x="5272836" y="5834653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7A0D8A6-033A-4D40-B742-45148ED7A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99" y="0"/>
            <a:ext cx="505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地平線海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149EBDAD-A7AD-4531-B0B6-8A093701B34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892C055-BAAA-4365-90A3-6D3A4991B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1" name="コンテンツ プレースホルダー 3">
            <a:extLst>
              <a:ext uri="{FF2B5EF4-FFF2-40B4-BE49-F238E27FC236}">
                <a16:creationId xmlns:a16="http://schemas.microsoft.com/office/drawing/2014/main" id="{09F28AC5-F898-482B-A119-F2030F888F4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1EC03E-3436-426C-AF67-0B2665DA37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5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21E0ED-ADD9-456F-B338-664EAF6520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13" name="図 12" descr="動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75CD3C7-84BB-4130-ACB1-5BBBE144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8851"/>
            <a:ext cx="12228923" cy="248715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8816538-210E-4316-9A96-5BE1B7D64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2838" y="2211894"/>
            <a:ext cx="10146326" cy="100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ja-JP" altLang="en-US" sz="3600" noProof="0" dirty="0" smtClean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AB3BC70-C4B7-4810-8FA6-B531B4D2E5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2837" y="3212976"/>
            <a:ext cx="9039774" cy="360040"/>
          </a:xfrm>
        </p:spPr>
        <p:txBody>
          <a:bodyPr/>
          <a:lstStyle>
            <a:lvl1pPr>
              <a:defRPr lang="ja-JP" altLang="en-US" sz="2000" spc="600" noProof="0" dirty="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50553C-171A-44C4-A5BB-E3F9523C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" y="6597660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5">
            <a:extLst>
              <a:ext uri="{FF2B5EF4-FFF2-40B4-BE49-F238E27FC236}">
                <a16:creationId xmlns:a16="http://schemas.microsoft.com/office/drawing/2014/main" id="{DA5BD8A6-6131-46F9-B1E9-8FD29407D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579" y="5229200"/>
            <a:ext cx="2494704" cy="61851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292438-DC12-428B-979B-536A9E3F4F2D}"/>
              </a:ext>
            </a:extLst>
          </p:cNvPr>
          <p:cNvSpPr txBox="1"/>
          <p:nvPr/>
        </p:nvSpPr>
        <p:spPr>
          <a:xfrm>
            <a:off x="9273535" y="5927776"/>
            <a:ext cx="138050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50" dirty="0">
                <a:solidFill>
                  <a:srgbClr val="9F9FA0"/>
                </a:solidFill>
                <a:latin typeface="Meiryo UI"/>
                <a:ea typeface="Meiryo UI"/>
              </a:rPr>
              <a:t>エイツーヘルスケア株式会社</a:t>
            </a:r>
          </a:p>
        </p:txBody>
      </p:sp>
    </p:spTree>
    <p:extLst>
      <p:ext uri="{BB962C8B-B14F-4D97-AF65-F5344CB8AC3E}">
        <p14:creationId xmlns:p14="http://schemas.microsoft.com/office/powerpoint/2010/main" val="2911181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表紙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30B59-CA6F-4A71-9F23-FFCC3D2F12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05CCD8E-E595-4345-A438-FD5C13FFE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"/>
            <a:ext cx="7610155" cy="685799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1C3BAE-072C-483A-B4B5-FFA995AB3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5A2342-FC30-464C-AA35-0E48EC7FC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" y="6597660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46" dirty="0">
                <a:solidFill>
                  <a:prstClr val="whit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whit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CEAFB2A-E3DA-4595-815B-32A9F77EEAF6}"/>
              </a:ext>
            </a:extLst>
          </p:cNvPr>
          <p:cNvGrpSpPr/>
          <p:nvPr/>
        </p:nvGrpSpPr>
        <p:grpSpPr>
          <a:xfrm>
            <a:off x="8650943" y="5445233"/>
            <a:ext cx="2650001" cy="959433"/>
            <a:chOff x="6431926" y="5554480"/>
            <a:chExt cx="1607561" cy="776025"/>
          </a:xfrm>
        </p:grpSpPr>
        <p:pic>
          <p:nvPicPr>
            <p:cNvPr id="12" name="グラフィックス 9">
              <a:extLst>
                <a:ext uri="{FF2B5EF4-FFF2-40B4-BE49-F238E27FC236}">
                  <a16:creationId xmlns:a16="http://schemas.microsoft.com/office/drawing/2014/main" id="{DC8F6C9A-0CE4-4710-893A-2394508C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1926" y="5554480"/>
              <a:ext cx="1607561" cy="53142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D9D07F4-C614-4737-8ED4-3B00BCB3A815}"/>
                </a:ext>
              </a:extLst>
            </p:cNvPr>
            <p:cNvSpPr txBox="1"/>
            <p:nvPr/>
          </p:nvSpPr>
          <p:spPr>
            <a:xfrm>
              <a:off x="6811520" y="6143800"/>
              <a:ext cx="880238" cy="18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900" dirty="0">
                  <a:solidFill>
                    <a:srgbClr val="9F9FA0"/>
                  </a:solidFill>
                  <a:latin typeface="Meiryo UI"/>
                  <a:ea typeface="Meiryo UI"/>
                </a:rPr>
                <a:t>エイツーヘルスケア株式会社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D7CBB689-B911-47BC-8E04-4115E4F9E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2614" y="2276881"/>
            <a:ext cx="7001393" cy="622673"/>
          </a:xfrm>
        </p:spPr>
        <p:txBody>
          <a:bodyPr/>
          <a:lstStyle>
            <a:lvl1pPr>
              <a:defRPr lang="ja-JP" altLang="en-US" sz="36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29B4A3-AFFC-4611-BB18-05A3DE5B2E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9290" y="2924944"/>
            <a:ext cx="5553215" cy="360040"/>
          </a:xfrm>
        </p:spPr>
        <p:txBody>
          <a:bodyPr/>
          <a:lstStyle>
            <a:lvl1pPr>
              <a:defRPr lang="ja-JP" altLang="en-US" sz="1800" spc="3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4651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" y="2741634"/>
            <a:ext cx="1664582" cy="1369306"/>
          </a:xfr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400" b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" y="6597660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46" dirty="0">
                <a:solidFill>
                  <a:prstClr val="black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solidFill>
                <a:prstClr val="black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42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面：背景あり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777631" y="1268415"/>
            <a:ext cx="10636738" cy="4680867"/>
          </a:xfrm>
        </p:spPr>
        <p:txBody>
          <a:bodyPr/>
          <a:lstStyle>
            <a:lvl1pPr marL="457212" indent="-457212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lvl1pPr>
            <a:lvl2pPr marL="923230" indent="-342908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2pPr>
            <a:lvl3pPr marL="1439899" indent="-277820">
              <a:spcBef>
                <a:spcPts val="0"/>
              </a:spcBef>
              <a:spcAft>
                <a:spcPts val="600"/>
              </a:spcAft>
              <a:buSzPct val="110000"/>
              <a:buFontTx/>
              <a:buBlip>
                <a:blip r:embed="rId4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55215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面：背景有り　箇条書き_タテ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sz="quarter" idx="11"/>
          </p:nvPr>
        </p:nvSpPr>
        <p:spPr>
          <a:xfrm>
            <a:off x="777635" y="1268414"/>
            <a:ext cx="5052494" cy="468153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9" indent="-355609">
              <a:defRPr lang="ja-JP" altLang="en-US" smtClean="0"/>
            </a:lvl1pPr>
            <a:lvl2pPr>
              <a:defRPr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ja-JP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3pPr>
            <a:lvl4pPr>
              <a:defRPr lang="ja-JP" altLang="en-US" sz="1800" smtClean="0">
                <a:latin typeface="+mn-ea"/>
                <a:ea typeface="+mn-ea"/>
              </a:defRPr>
            </a:lvl4pPr>
            <a:lvl5pPr>
              <a:defRPr lang="ja-JP" altLang="en-US" sz="1800">
                <a:latin typeface="+mn-ea"/>
                <a:ea typeface="+mn-ea"/>
              </a:defRPr>
            </a:lvl5pPr>
          </a:lstStyle>
          <a:p>
            <a:pPr marL="457212" lvl="0" indent="-457212">
              <a:buBlip>
                <a:blip r:embed="rId2"/>
              </a:buBlip>
            </a:pPr>
            <a:r>
              <a:rPr kumimoji="1" lang="ja-JP" altLang="en-US"/>
              <a:t>マスター テキストの書式設定</a:t>
            </a:r>
          </a:p>
          <a:p>
            <a:pPr marL="457212" lvl="1" indent="-457212">
              <a:buBlip>
                <a:blip r:embed="rId2"/>
              </a:buBlip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457212" lvl="2" indent="-457212">
              <a:buBlip>
                <a:blip r:embed="rId2"/>
              </a:buBlip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</p:txBody>
      </p:sp>
      <p:sp>
        <p:nvSpPr>
          <p:cNvPr id="6" name="縦書きテキスト プレースホルダー 4"/>
          <p:cNvSpPr>
            <a:spLocks noGrp="1"/>
          </p:cNvSpPr>
          <p:nvPr>
            <p:ph type="body" orient="vert" sz="quarter" idx="12"/>
          </p:nvPr>
        </p:nvSpPr>
        <p:spPr>
          <a:xfrm>
            <a:off x="6361876" y="1268414"/>
            <a:ext cx="5052494" cy="468153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ja-JP" altLang="en-US" smtClean="0"/>
            </a:lvl1pPr>
            <a:lvl2pPr>
              <a:defRPr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ja-JP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3pPr>
            <a:lvl4pPr>
              <a:defRPr lang="ja-JP" altLang="en-US" sz="1800" smtClean="0">
                <a:latin typeface="+mn-ea"/>
                <a:ea typeface="+mn-ea"/>
              </a:defRPr>
            </a:lvl4pPr>
            <a:lvl5pPr>
              <a:defRPr lang="ja-JP" altLang="en-US" sz="1800">
                <a:latin typeface="+mn-ea"/>
                <a:ea typeface="+mn-ea"/>
              </a:defRPr>
            </a:lvl5pPr>
          </a:lstStyle>
          <a:p>
            <a:pPr marL="457212" lvl="0" indent="-457212">
              <a:buBlip>
                <a:blip r:embed="rId2"/>
              </a:buBlip>
            </a:pPr>
            <a:r>
              <a:rPr kumimoji="1" lang="ja-JP" altLang="en-US"/>
              <a:t>マスター テキストの書式設定</a:t>
            </a:r>
          </a:p>
          <a:p>
            <a:pPr marL="457212" lvl="1" indent="-457212">
              <a:buBlip>
                <a:blip r:embed="rId2"/>
              </a:buBlip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457212" lvl="2" indent="-457212">
              <a:buBlip>
                <a:blip r:embed="rId2"/>
              </a:buBlip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73483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面：背景有り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9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面：背景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D984-24DB-40C4-AFEB-D5A156EF1BD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6FA29D-A440-4EA4-9836-9BD00C9F93CA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482B13-94B6-4048-9A40-0D33D3149E1C}"/>
              </a:ext>
            </a:extLst>
          </p:cNvPr>
          <p:cNvSpPr/>
          <p:nvPr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1A1C3B-CDC0-44DF-ADC6-3B5B2B196B15}"/>
              </a:ext>
            </a:extLst>
          </p:cNvPr>
          <p:cNvCxnSpPr/>
          <p:nvPr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B25C43CC-8D59-458B-8D7A-73A6894E4F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30" y="6412698"/>
            <a:ext cx="1418860" cy="351781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F09D2B-BFC2-4F69-92CD-820B20571B5C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2A177-CB7F-404D-8C10-2C990950AF50}"/>
              </a:ext>
            </a:extLst>
          </p:cNvPr>
          <p:cNvSpPr txBox="1"/>
          <p:nvPr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865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面：背景あり　タテ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0386F6-978D-4EEE-B29F-C1DA74A9099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77184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87892C-878E-4BB1-9B6C-FD6364736827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77184" y="2168462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E2859B-A804-40AB-865D-4BFAF95FABE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6106928" y="1196752"/>
            <a:ext cx="4963013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B51F426-5FC7-468F-B236-815C0D4B16FF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106928" y="2168462"/>
            <a:ext cx="4963013" cy="46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4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小見出しは</a:t>
            </a:r>
            <a:r>
              <a:rPr lang="en-US" altLang="ja-JP" dirty="0"/>
              <a:t>20pt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CE81401-D772-4987-836E-A5B537D9AD78}"/>
              </a:ext>
            </a:extLst>
          </p:cNvPr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877184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E4A3FB-D1BA-48D5-B54B-90418FC5D893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6106928" y="2774352"/>
            <a:ext cx="4963013" cy="123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6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</p:spTree>
    <p:extLst>
      <p:ext uri="{BB962C8B-B14F-4D97-AF65-F5344CB8AC3E}">
        <p14:creationId xmlns:p14="http://schemas.microsoft.com/office/powerpoint/2010/main" val="1461100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裏表紙：ロゴ">
    <p:bg>
      <p:bgPr>
        <a:solidFill>
          <a:srgbClr val="00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56BB81D-6C96-4208-BF2C-9FEC6C64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21" y="1781821"/>
            <a:ext cx="6710870" cy="1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裏表紙_life_fir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空 が含まれている画像&#10;&#10;高い精度で生成された説明">
            <a:extLst>
              <a:ext uri="{FF2B5EF4-FFF2-40B4-BE49-F238E27FC236}">
                <a16:creationId xmlns:a16="http://schemas.microsoft.com/office/drawing/2014/main" id="{56761621-D489-4C7D-8290-9C8DACFC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"/>
            <a:ext cx="12192000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00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水面((項目Noあり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286BE521-5A28-401E-B5A4-3C614BD789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4BBB9F08-D739-4188-8A56-947F92C61B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EBC66FD3-8D74-44F0-A06B-AEEB80365EB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569CE1-BB19-44B9-98BE-A2658A476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7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紙_朝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5D8A8E-0ED5-C843-B7F6-A533D9871EA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618584-7C5D-6946-81A6-8A0D832E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12F194-784B-184D-8F11-EC5D98BAF1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720951"/>
            <a:ext cx="12192000" cy="6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ctr">
              <a:defRPr lang="ja-JP" altLang="en-US" sz="4000" b="1" i="0" noProof="0" dirty="0" smtClean="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079BD4-855B-2943-AE22-A78A4C6462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9504"/>
            <a:ext cx="1219200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B677A80-51ED-4840-849D-46206C623DF4}"/>
              </a:ext>
            </a:extLst>
          </p:cNvPr>
          <p:cNvGrpSpPr/>
          <p:nvPr userDrawn="1"/>
        </p:nvGrpSpPr>
        <p:grpSpPr>
          <a:xfrm>
            <a:off x="4943475" y="5470328"/>
            <a:ext cx="2305050" cy="1021115"/>
            <a:chOff x="4943475" y="5470328"/>
            <a:chExt cx="2305050" cy="102111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2BB5C8A-6764-534F-9A71-02CC60C340C2}"/>
                </a:ext>
              </a:extLst>
            </p:cNvPr>
            <p:cNvSpPr txBox="1"/>
            <p:nvPr/>
          </p:nvSpPr>
          <p:spPr>
            <a:xfrm>
              <a:off x="5036736" y="6229833"/>
              <a:ext cx="2118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kern="900" spc="60" dirty="0">
                  <a:solidFill>
                    <a:srgbClr val="40404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  <p:pic>
          <p:nvPicPr>
            <p:cNvPr id="14" name="グラフィックス 8">
              <a:extLst>
                <a:ext uri="{FF2B5EF4-FFF2-40B4-BE49-F238E27FC236}">
                  <a16:creationId xmlns:a16="http://schemas.microsoft.com/office/drawing/2014/main" id="{0EFC0D9B-8138-4036-B7BB-6D882A49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43475" y="5470328"/>
              <a:ext cx="2305050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937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表紙_アクリルロゴ(スタジオ_白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6E0020F-EE9A-A448-A96B-C4E2A1BE9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6FE8B5-A932-0940-87AF-A509B40596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6719" y="2023818"/>
            <a:ext cx="8478032" cy="8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l">
              <a:defRPr lang="ja-JP" altLang="en-US" sz="4000" b="1" i="0" spc="300" baseline="0" noProof="0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155BA4-9C37-2944-B5C4-E669B912E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726718" y="2943225"/>
            <a:ext cx="8478033" cy="4191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185B4C9-DC5F-49C5-9A41-1A86BC1212ED}"/>
              </a:ext>
            </a:extLst>
          </p:cNvPr>
          <p:cNvGrpSpPr/>
          <p:nvPr userDrawn="1"/>
        </p:nvGrpSpPr>
        <p:grpSpPr>
          <a:xfrm>
            <a:off x="4943475" y="5560748"/>
            <a:ext cx="2305050" cy="1021115"/>
            <a:chOff x="4943475" y="5560748"/>
            <a:chExt cx="2305050" cy="1021115"/>
          </a:xfrm>
        </p:grpSpPr>
        <p:pic>
          <p:nvPicPr>
            <p:cNvPr id="13" name="グラフィックス 1">
              <a:extLst>
                <a:ext uri="{FF2B5EF4-FFF2-40B4-BE49-F238E27FC236}">
                  <a16:creationId xmlns:a16="http://schemas.microsoft.com/office/drawing/2014/main" id="{8B4C1D2F-746F-42AC-9570-3A55C1503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43475" y="5560748"/>
              <a:ext cx="2305050" cy="70485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E45C492-33BC-4026-8E4C-F27FBF5CAA94}"/>
                </a:ext>
              </a:extLst>
            </p:cNvPr>
            <p:cNvSpPr txBox="1"/>
            <p:nvPr/>
          </p:nvSpPr>
          <p:spPr>
            <a:xfrm>
              <a:off x="5036736" y="6320253"/>
              <a:ext cx="2118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kern="900" spc="60" dirty="0">
                  <a:solidFill>
                    <a:schemeClr val="bg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652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表紙_アクリルロゴ(スタジオ_青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6E0020F-EE9A-A448-A96B-C4E2A1BE9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995FA7-0837-1440-A064-1BB3357DDC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B677A80-51ED-4840-849D-46206C623DF4}"/>
              </a:ext>
            </a:extLst>
          </p:cNvPr>
          <p:cNvGrpSpPr/>
          <p:nvPr userDrawn="1"/>
        </p:nvGrpSpPr>
        <p:grpSpPr>
          <a:xfrm>
            <a:off x="4943475" y="5470328"/>
            <a:ext cx="2305050" cy="1021115"/>
            <a:chOff x="4943475" y="5470328"/>
            <a:chExt cx="2305050" cy="102111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2BB5C8A-6764-534F-9A71-02CC60C340C2}"/>
                </a:ext>
              </a:extLst>
            </p:cNvPr>
            <p:cNvSpPr txBox="1"/>
            <p:nvPr/>
          </p:nvSpPr>
          <p:spPr>
            <a:xfrm>
              <a:off x="5036736" y="6229833"/>
              <a:ext cx="2118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kern="900" spc="60" dirty="0">
                  <a:solidFill>
                    <a:srgbClr val="40404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  <p:pic>
          <p:nvPicPr>
            <p:cNvPr id="12" name="グラフィックス 8">
              <a:extLst>
                <a:ext uri="{FF2B5EF4-FFF2-40B4-BE49-F238E27FC236}">
                  <a16:creationId xmlns:a16="http://schemas.microsoft.com/office/drawing/2014/main" id="{0EFC0D9B-8138-4036-B7BB-6D882A49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43475" y="5470328"/>
              <a:ext cx="2305050" cy="704850"/>
            </a:xfrm>
            <a:prstGeom prst="rect">
              <a:avLst/>
            </a:prstGeom>
          </p:spPr>
        </p:pic>
      </p:grpSp>
      <p:sp>
        <p:nvSpPr>
          <p:cNvPr id="14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726718" y="2943225"/>
            <a:ext cx="8478033" cy="4191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600">
                <a:solidFill>
                  <a:srgbClr val="004098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86FE8B5-A932-0940-87AF-A509B40596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6719" y="2023818"/>
            <a:ext cx="8478032" cy="8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l">
              <a:defRPr lang="ja-JP" altLang="en-US" sz="4000" b="1" i="0" spc="300" baseline="0" noProof="0" dirty="0" smtClean="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9389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表紙_青グラ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0AE2CB0-EAC5-E74E-AF56-D6E99AC92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008533" cy="685800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6FE8B5-A932-0940-87AF-A509B40596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6044" y="2568066"/>
            <a:ext cx="9206089" cy="8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l">
              <a:defRPr lang="ja-JP" altLang="en-US" sz="4000" b="1" i="0" spc="300" baseline="0" noProof="0" dirty="0" smtClean="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7E414B-E680-344A-BFEF-02360003D3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CE3345A-488A-45C0-A6FF-F18EE283EE14}"/>
              </a:ext>
            </a:extLst>
          </p:cNvPr>
          <p:cNvGrpSpPr/>
          <p:nvPr userDrawn="1"/>
        </p:nvGrpSpPr>
        <p:grpSpPr>
          <a:xfrm>
            <a:off x="9390496" y="5535098"/>
            <a:ext cx="2305050" cy="1021115"/>
            <a:chOff x="4943475" y="5470328"/>
            <a:chExt cx="2305050" cy="102111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586BA29-455A-4DEF-AAE2-35C137D4495A}"/>
                </a:ext>
              </a:extLst>
            </p:cNvPr>
            <p:cNvSpPr txBox="1"/>
            <p:nvPr/>
          </p:nvSpPr>
          <p:spPr>
            <a:xfrm>
              <a:off x="5036736" y="6229833"/>
              <a:ext cx="2118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kern="900" spc="60" dirty="0">
                  <a:solidFill>
                    <a:srgbClr val="40404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  <p:pic>
          <p:nvPicPr>
            <p:cNvPr id="11" name="グラフィックス 12">
              <a:extLst>
                <a:ext uri="{FF2B5EF4-FFF2-40B4-BE49-F238E27FC236}">
                  <a16:creationId xmlns:a16="http://schemas.microsoft.com/office/drawing/2014/main" id="{1F78C690-DE06-4667-9566-7962929C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43475" y="5470328"/>
              <a:ext cx="2305050" cy="704850"/>
            </a:xfrm>
            <a:prstGeom prst="rect">
              <a:avLst/>
            </a:prstGeom>
          </p:spPr>
        </p:pic>
      </p:grpSp>
      <p:sp>
        <p:nvSpPr>
          <p:cNvPr id="12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467100"/>
            <a:ext cx="9157758" cy="4191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600">
                <a:solidFill>
                  <a:srgbClr val="004098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92080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表紙_ブルーグレーグラ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5085DC-61EA-964C-ABD0-25B891B41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6FE8B5-A932-0940-87AF-A509B40596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71035"/>
            <a:ext cx="12192000" cy="8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ctr">
              <a:defRPr lang="ja-JP" altLang="en-US" sz="4000" b="1" i="0" noProof="0" dirty="0" smtClean="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91F96F-4181-F543-B3F6-C04BDC56AD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161114F-8F08-4DD4-85F5-A8D3B0E16886}"/>
              </a:ext>
            </a:extLst>
          </p:cNvPr>
          <p:cNvGrpSpPr/>
          <p:nvPr userDrawn="1"/>
        </p:nvGrpSpPr>
        <p:grpSpPr>
          <a:xfrm>
            <a:off x="4678680" y="5118068"/>
            <a:ext cx="2834640" cy="1245206"/>
            <a:chOff x="4678680" y="5118068"/>
            <a:chExt cx="2834640" cy="124520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49B272-B837-CF49-8046-36C93C380DA1}"/>
                </a:ext>
              </a:extLst>
            </p:cNvPr>
            <p:cNvSpPr txBox="1"/>
            <p:nvPr/>
          </p:nvSpPr>
          <p:spPr>
            <a:xfrm>
              <a:off x="4953380" y="6086274"/>
              <a:ext cx="2285241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kern="900" spc="60" dirty="0">
                  <a:solidFill>
                    <a:srgbClr val="40404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  <p:pic>
          <p:nvPicPr>
            <p:cNvPr id="15" name="グラフィックス 16">
              <a:extLst>
                <a:ext uri="{FF2B5EF4-FFF2-40B4-BE49-F238E27FC236}">
                  <a16:creationId xmlns:a16="http://schemas.microsoft.com/office/drawing/2014/main" id="{2088F5B9-A675-4171-B6BE-9D44337D3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78680" y="5118068"/>
              <a:ext cx="2834640" cy="866792"/>
            </a:xfrm>
            <a:prstGeom prst="rect">
              <a:avLst/>
            </a:prstGeom>
          </p:spPr>
        </p:pic>
      </p:grpSp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04184"/>
            <a:ext cx="12192000" cy="5921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015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_アクリルロゴ(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05F8F8B-6DA4-1043-A295-6FE0D40D33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B03511-E66B-4D46-A882-8C04D255A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9D93DB1-07DE-334E-9681-1F3DC0C0A7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42251"/>
            <a:ext cx="12192000" cy="6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>
            <a:lvl1pPr marL="0" algn="ctr">
              <a:defRPr lang="ja-JP" altLang="en-US" sz="4000" b="1" i="0" noProof="0" dirty="0" smtClean="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59AA7A-18C5-9C44-9A72-A2E18761E9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CE3345A-488A-45C0-A6FF-F18EE283EE14}"/>
              </a:ext>
            </a:extLst>
          </p:cNvPr>
          <p:cNvGrpSpPr/>
          <p:nvPr userDrawn="1"/>
        </p:nvGrpSpPr>
        <p:grpSpPr>
          <a:xfrm>
            <a:off x="9390496" y="5535098"/>
            <a:ext cx="2305050" cy="1021115"/>
            <a:chOff x="4943475" y="5470328"/>
            <a:chExt cx="2305050" cy="102111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586BA29-455A-4DEF-AAE2-35C137D4495A}"/>
                </a:ext>
              </a:extLst>
            </p:cNvPr>
            <p:cNvSpPr txBox="1"/>
            <p:nvPr/>
          </p:nvSpPr>
          <p:spPr>
            <a:xfrm>
              <a:off x="5036736" y="6229833"/>
              <a:ext cx="2118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kern="900" spc="60" dirty="0">
                  <a:solidFill>
                    <a:srgbClr val="40404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エイツーヘルスケア株式会社</a:t>
              </a:r>
            </a:p>
          </p:txBody>
        </p:sp>
        <p:pic>
          <p:nvPicPr>
            <p:cNvPr id="11" name="グラフィックス 12">
              <a:extLst>
                <a:ext uri="{FF2B5EF4-FFF2-40B4-BE49-F238E27FC236}">
                  <a16:creationId xmlns:a16="http://schemas.microsoft.com/office/drawing/2014/main" id="{1F78C690-DE06-4667-9566-7962929C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43475" y="5470328"/>
              <a:ext cx="2305050" cy="704850"/>
            </a:xfrm>
            <a:prstGeom prst="rect">
              <a:avLst/>
            </a:prstGeom>
          </p:spPr>
        </p:pic>
      </p:grpSp>
      <p:sp>
        <p:nvSpPr>
          <p:cNvPr id="15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3761"/>
            <a:ext cx="12192000" cy="5921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1734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白地_ロゴの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CA9AB89F-0313-4F4B-90DE-1B203ACEC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5682" y="2606571"/>
            <a:ext cx="5379132" cy="16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2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白地_LifeFir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A8116421-5217-4ADA-9056-C98C937CB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7923" y="4544541"/>
            <a:ext cx="3116154" cy="95287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94E8214-F6E9-F14D-806A-BC90DA6D6B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9559" y="1956391"/>
            <a:ext cx="9798288" cy="17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白地_LifeFirst+写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6EBC2C54-DA5E-4F26-B070-C170A4AC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3160" y="3434605"/>
            <a:ext cx="2143060" cy="65531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2C7D06F-B31F-A34E-A1E8-2E19C32B46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7574"/>
            <a:ext cx="12192000" cy="152153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94E8214-F6E9-F14D-806A-BC90DA6D6B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606" y="927846"/>
            <a:ext cx="8263411" cy="14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青地_ロゴの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4EE554E-7A9E-8340-A576-423C4698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E0D65BD1-A4A5-4AAD-9222-A185CD396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5682" y="2606571"/>
            <a:ext cx="5380249" cy="16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7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手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E4F9D26B-C103-4503-8839-D04845BF478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E30F5A39-D1A9-4602-85D8-89094154C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7CE842A1-F8C1-4489-8BAA-CEBB11763B5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BEF3A0-29DD-43F2-B930-157A1F5B8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846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青地_LifeFir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CD74CA4-F01C-5F41-BBF8-09201F879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141C20-EAFA-7648-B6C1-9721438BA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477" y="1961049"/>
            <a:ext cx="9978159" cy="1808233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EAB2ABFF-01D5-4A2E-A2E2-E78D8BD8BA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7923" y="4544541"/>
            <a:ext cx="3119838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裏表紙_青地_LifeFirst+写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1CD3B28-548A-0A40-8B76-926215B2B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DDE77EC-4DD6-AE44-9FC0-0A0F45970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7574"/>
            <a:ext cx="12192000" cy="15215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141C20-EAFA-7648-B6C1-9721438BAC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872" y="943159"/>
            <a:ext cx="8144836" cy="1476000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AE79358-C46E-46AE-8E6F-3EE600956E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3539" y="3434605"/>
            <a:ext cx="2142681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次_5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1B4DD1F-69BC-6B40-A08B-FF0D822CF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215" y="1"/>
            <a:ext cx="8699785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D65E10-CC40-4FF2-A77C-7443634564A4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E5748043-93ED-004B-AF22-25DCB8FCBC85}"/>
              </a:ext>
            </a:extLst>
          </p:cNvPr>
          <p:cNvSpPr txBox="1">
            <a:spLocks noChangeAspect="1"/>
          </p:cNvSpPr>
          <p:nvPr userDrawn="1"/>
        </p:nvSpPr>
        <p:spPr bwMode="auto">
          <a:xfrm>
            <a:off x="905979" y="325827"/>
            <a:ext cx="2227989" cy="6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10800" rIns="91440" bIns="1080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4000" b="0" i="1" kern="0" spc="170" dirty="0">
                <a:solidFill>
                  <a:srgbClr val="004098"/>
                </a:solidFill>
                <a:latin typeface="Times New Roman" panose="02020603050405020304" pitchFamily="18" charset="0"/>
                <a:ea typeface="AXIS Std M" panose="020B0500000000000000" pitchFamily="34" charset="-128"/>
                <a:cs typeface="Times New Roman" panose="02020603050405020304" pitchFamily="18" charset="0"/>
              </a:rPr>
              <a:t>Contents</a:t>
            </a:r>
            <a:endParaRPr lang="ja-JP" altLang="en-US" sz="4000" b="0" i="1" kern="0" spc="170" dirty="0">
              <a:solidFill>
                <a:srgbClr val="004098"/>
              </a:solidFill>
              <a:latin typeface="Times New Roman" panose="02020603050405020304" pitchFamily="18" charset="0"/>
              <a:ea typeface="AXIS Std 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A16065-D301-3448-920E-F34C0CF8B4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181296A1-53DD-0C4F-B358-3736BB7A0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8369" y="1437443"/>
            <a:ext cx="540541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1F22DA1-7B06-1247-A039-12A4FE7019D6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659577" y="1437443"/>
            <a:ext cx="6237458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400" b="0" i="1" spc="15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24pt</a:t>
            </a:r>
            <a:endParaRPr lang="ja-JP" altLang="en-US" dirty="0"/>
          </a:p>
        </p:txBody>
      </p:sp>
      <p:sp>
        <p:nvSpPr>
          <p:cNvPr id="30" name="テキスト プレースホルダー 3">
            <a:extLst>
              <a:ext uri="{FF2B5EF4-FFF2-40B4-BE49-F238E27FC236}">
                <a16:creationId xmlns:a16="http://schemas.microsoft.com/office/drawing/2014/main" id="{92481D3B-AA0F-B046-AF69-2847009532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8660" y="1437443"/>
            <a:ext cx="912718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 spc="0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i="1" spc="180" dirty="0">
                <a:solidFill>
                  <a:srgbClr val="004098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P00</a:t>
            </a:r>
            <a:endParaRPr kumimoji="1" lang="ja-JP" altLang="en-US" sz="2400" i="1" spc="180" dirty="0">
              <a:solidFill>
                <a:srgbClr val="004098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7" name="テキスト プレースホルダー 3">
            <a:extLst>
              <a:ext uri="{FF2B5EF4-FFF2-40B4-BE49-F238E27FC236}">
                <a16:creationId xmlns:a16="http://schemas.microsoft.com/office/drawing/2014/main" id="{B390526C-7C57-B24F-8325-B6E8C794D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8369" y="2383571"/>
            <a:ext cx="540541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570BADBD-01C8-8B4E-B2FE-CF8CB90E9521}"/>
              </a:ext>
            </a:extLst>
          </p:cNvPr>
          <p:cNvSpPr>
            <a:spLocks noGrp="1" noChangeArrowheads="1"/>
          </p:cNvSpPr>
          <p:nvPr>
            <p:ph idx="17" hasCustomPrompt="1"/>
          </p:nvPr>
        </p:nvSpPr>
        <p:spPr bwMode="auto">
          <a:xfrm>
            <a:off x="3659577" y="2383571"/>
            <a:ext cx="6237458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400" b="0" i="1" spc="15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24pt</a:t>
            </a:r>
            <a:endParaRPr lang="ja-JP" altLang="en-US" dirty="0"/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C06146BD-9663-1748-B474-065DAC0E9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8660" y="2383571"/>
            <a:ext cx="912718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 spc="0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i="1" spc="180" dirty="0">
                <a:solidFill>
                  <a:srgbClr val="004098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P00</a:t>
            </a:r>
            <a:endParaRPr kumimoji="1" lang="ja-JP" altLang="en-US" sz="2400" i="1" spc="180" dirty="0">
              <a:solidFill>
                <a:srgbClr val="004098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" name="テキスト プレースホルダー 3">
            <a:extLst>
              <a:ext uri="{FF2B5EF4-FFF2-40B4-BE49-F238E27FC236}">
                <a16:creationId xmlns:a16="http://schemas.microsoft.com/office/drawing/2014/main" id="{2DF5D594-B5E3-8341-8BA7-E1DF1E4AA9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8369" y="3324777"/>
            <a:ext cx="540541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745A1E3E-638F-2440-BF7A-70087F7B019A}"/>
              </a:ext>
            </a:extLst>
          </p:cNvPr>
          <p:cNvSpPr>
            <a:spLocks noGrp="1" noChangeArrowheads="1"/>
          </p:cNvSpPr>
          <p:nvPr>
            <p:ph idx="20" hasCustomPrompt="1"/>
          </p:nvPr>
        </p:nvSpPr>
        <p:spPr bwMode="auto">
          <a:xfrm>
            <a:off x="3659577" y="3324777"/>
            <a:ext cx="6237458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400" b="0" i="1" spc="15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24pt</a:t>
            </a:r>
            <a:endParaRPr lang="ja-JP" altLang="en-US" dirty="0"/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80D6350D-EB2D-724E-87FC-2655C7E2CA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8660" y="3324777"/>
            <a:ext cx="912718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 spc="0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i="1" spc="180" dirty="0">
                <a:solidFill>
                  <a:srgbClr val="004098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P00</a:t>
            </a:r>
            <a:endParaRPr kumimoji="1" lang="ja-JP" altLang="en-US" sz="2400" i="1" spc="180" dirty="0">
              <a:solidFill>
                <a:srgbClr val="004098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プレースホルダー 3">
            <a:extLst>
              <a:ext uri="{FF2B5EF4-FFF2-40B4-BE49-F238E27FC236}">
                <a16:creationId xmlns:a16="http://schemas.microsoft.com/office/drawing/2014/main" id="{ECEF8798-24EC-9B41-8DC8-F5D88E9EFA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08369" y="5215976"/>
            <a:ext cx="540541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56A5FE92-8034-C549-9284-EBAE6F652137}"/>
              </a:ext>
            </a:extLst>
          </p:cNvPr>
          <p:cNvSpPr>
            <a:spLocks noGrp="1" noChangeArrowheads="1"/>
          </p:cNvSpPr>
          <p:nvPr>
            <p:ph idx="23" hasCustomPrompt="1"/>
          </p:nvPr>
        </p:nvSpPr>
        <p:spPr bwMode="auto">
          <a:xfrm>
            <a:off x="3659577" y="5215976"/>
            <a:ext cx="6237458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400" b="0" i="1" spc="15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24pt</a:t>
            </a:r>
            <a:endParaRPr lang="ja-JP" altLang="en-US" dirty="0"/>
          </a:p>
        </p:txBody>
      </p:sp>
      <p:sp>
        <p:nvSpPr>
          <p:cNvPr id="45" name="テキスト プレースホルダー 3">
            <a:extLst>
              <a:ext uri="{FF2B5EF4-FFF2-40B4-BE49-F238E27FC236}">
                <a16:creationId xmlns:a16="http://schemas.microsoft.com/office/drawing/2014/main" id="{B5ADFEA5-D052-B746-811D-35AF81FCE7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8660" y="5215976"/>
            <a:ext cx="912718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 spc="0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i="1" spc="180" dirty="0">
                <a:solidFill>
                  <a:srgbClr val="004098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P00</a:t>
            </a:r>
            <a:endParaRPr kumimoji="1" lang="ja-JP" altLang="en-US" sz="2400" i="1" spc="180" dirty="0">
              <a:solidFill>
                <a:srgbClr val="004098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テキスト プレースホルダー 3">
            <a:extLst>
              <a:ext uri="{FF2B5EF4-FFF2-40B4-BE49-F238E27FC236}">
                <a16:creationId xmlns:a16="http://schemas.microsoft.com/office/drawing/2014/main" id="{7A896B6E-A338-4D4D-95D0-CB39D41DBE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08369" y="4269848"/>
            <a:ext cx="540541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24EF7684-B55C-EC43-A6FA-D3DF0150E46D}"/>
              </a:ext>
            </a:extLst>
          </p:cNvPr>
          <p:cNvSpPr>
            <a:spLocks noGrp="1" noChangeArrowheads="1"/>
          </p:cNvSpPr>
          <p:nvPr>
            <p:ph idx="26" hasCustomPrompt="1"/>
          </p:nvPr>
        </p:nvSpPr>
        <p:spPr bwMode="auto">
          <a:xfrm>
            <a:off x="3659577" y="4269848"/>
            <a:ext cx="6237458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400" b="0" i="1" spc="15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24pt</a:t>
            </a:r>
            <a:endParaRPr lang="ja-JP" altLang="en-US" dirty="0"/>
          </a:p>
        </p:txBody>
      </p:sp>
      <p:sp>
        <p:nvSpPr>
          <p:cNvPr id="48" name="テキスト プレースホルダー 3">
            <a:extLst>
              <a:ext uri="{FF2B5EF4-FFF2-40B4-BE49-F238E27FC236}">
                <a16:creationId xmlns:a16="http://schemas.microsoft.com/office/drawing/2014/main" id="{CEB4B8F2-A23B-3047-B4E8-3F9B9985C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88660" y="4269848"/>
            <a:ext cx="912718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 spc="0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i="1" spc="180" dirty="0">
                <a:solidFill>
                  <a:srgbClr val="004098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P00</a:t>
            </a:r>
            <a:endParaRPr kumimoji="1" lang="ja-JP" altLang="en-US" sz="2400" i="1" spc="180" dirty="0">
              <a:solidFill>
                <a:srgbClr val="004098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BBFAB697-0CE9-471A-969D-C2F1F149A1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9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次_10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AA829B5-3BA4-D94A-8747-D17724627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667" y="0"/>
            <a:ext cx="8067333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D65E10-CC40-4FF2-A77C-7443634564A4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181296A1-53DD-0C4F-B358-3736BB7A0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9806" y="938189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1F22DA1-7B06-1247-A039-12A4FE7019D6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4249271" y="938189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73AE219B-2EDF-2C42-BE8E-986908E357B5}"/>
              </a:ext>
            </a:extLst>
          </p:cNvPr>
          <p:cNvSpPr>
            <a:spLocks noGrp="1" noChangeArrowheads="1"/>
          </p:cNvSpPr>
          <p:nvPr>
            <p:ph idx="28" hasCustomPrompt="1"/>
          </p:nvPr>
        </p:nvSpPr>
        <p:spPr bwMode="auto">
          <a:xfrm>
            <a:off x="10425436" y="938189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24" name="テキスト プレースホルダー 3">
            <a:extLst>
              <a:ext uri="{FF2B5EF4-FFF2-40B4-BE49-F238E27FC236}">
                <a16:creationId xmlns:a16="http://schemas.microsoft.com/office/drawing/2014/main" id="{AE51EF30-3672-7346-9067-DADDE8A35A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806" y="1470202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25" name="Rectangle 4">
            <a:extLst>
              <a:ext uri="{FF2B5EF4-FFF2-40B4-BE49-F238E27FC236}">
                <a16:creationId xmlns:a16="http://schemas.microsoft.com/office/drawing/2014/main" id="{A8B75F23-D777-3E49-BD87-07231FFF551C}"/>
              </a:ext>
            </a:extLst>
          </p:cNvPr>
          <p:cNvSpPr>
            <a:spLocks noGrp="1" noChangeArrowheads="1"/>
          </p:cNvSpPr>
          <p:nvPr>
            <p:ph idx="30" hasCustomPrompt="1"/>
          </p:nvPr>
        </p:nvSpPr>
        <p:spPr bwMode="auto">
          <a:xfrm>
            <a:off x="4249271" y="1470202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26" name="Rectangle 4">
            <a:extLst>
              <a:ext uri="{FF2B5EF4-FFF2-40B4-BE49-F238E27FC236}">
                <a16:creationId xmlns:a16="http://schemas.microsoft.com/office/drawing/2014/main" id="{A1F1D877-34EF-4240-9129-EAF8B6739F4A}"/>
              </a:ext>
            </a:extLst>
          </p:cNvPr>
          <p:cNvSpPr>
            <a:spLocks noGrp="1" noChangeArrowheads="1"/>
          </p:cNvSpPr>
          <p:nvPr>
            <p:ph idx="31" hasCustomPrompt="1"/>
          </p:nvPr>
        </p:nvSpPr>
        <p:spPr bwMode="auto">
          <a:xfrm>
            <a:off x="10425436" y="1470202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66" name="テキスト プレースホルダー 3">
            <a:extLst>
              <a:ext uri="{FF2B5EF4-FFF2-40B4-BE49-F238E27FC236}">
                <a16:creationId xmlns:a16="http://schemas.microsoft.com/office/drawing/2014/main" id="{C03A9843-7F18-A945-BC88-55DACCBB99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9806" y="1977280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67" name="Rectangle 4">
            <a:extLst>
              <a:ext uri="{FF2B5EF4-FFF2-40B4-BE49-F238E27FC236}">
                <a16:creationId xmlns:a16="http://schemas.microsoft.com/office/drawing/2014/main" id="{1E3FDC28-CCFA-2442-A485-1ACEC32F3448}"/>
              </a:ext>
            </a:extLst>
          </p:cNvPr>
          <p:cNvSpPr>
            <a:spLocks noGrp="1" noChangeArrowheads="1"/>
          </p:cNvSpPr>
          <p:nvPr>
            <p:ph idx="33" hasCustomPrompt="1"/>
          </p:nvPr>
        </p:nvSpPr>
        <p:spPr bwMode="auto">
          <a:xfrm>
            <a:off x="4249271" y="1977280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68" name="Rectangle 4">
            <a:extLst>
              <a:ext uri="{FF2B5EF4-FFF2-40B4-BE49-F238E27FC236}">
                <a16:creationId xmlns:a16="http://schemas.microsoft.com/office/drawing/2014/main" id="{91C96BBD-5CE6-9E42-B5E4-1083804DD02C}"/>
              </a:ext>
            </a:extLst>
          </p:cNvPr>
          <p:cNvSpPr>
            <a:spLocks noGrp="1" noChangeArrowheads="1"/>
          </p:cNvSpPr>
          <p:nvPr>
            <p:ph idx="34" hasCustomPrompt="1"/>
          </p:nvPr>
        </p:nvSpPr>
        <p:spPr bwMode="auto">
          <a:xfrm>
            <a:off x="10425436" y="1977280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69" name="テキスト プレースホルダー 3">
            <a:extLst>
              <a:ext uri="{FF2B5EF4-FFF2-40B4-BE49-F238E27FC236}">
                <a16:creationId xmlns:a16="http://schemas.microsoft.com/office/drawing/2014/main" id="{22E5CE1C-1D20-0B49-AD49-A1FDBD2B2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49806" y="2509293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0" name="Rectangle 4">
            <a:extLst>
              <a:ext uri="{FF2B5EF4-FFF2-40B4-BE49-F238E27FC236}">
                <a16:creationId xmlns:a16="http://schemas.microsoft.com/office/drawing/2014/main" id="{67FF572D-3B21-D44A-99E6-28AE2E663077}"/>
              </a:ext>
            </a:extLst>
          </p:cNvPr>
          <p:cNvSpPr>
            <a:spLocks noGrp="1" noChangeArrowheads="1"/>
          </p:cNvSpPr>
          <p:nvPr>
            <p:ph idx="36" hasCustomPrompt="1"/>
          </p:nvPr>
        </p:nvSpPr>
        <p:spPr bwMode="auto">
          <a:xfrm>
            <a:off x="4249271" y="2509293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71" name="Rectangle 4">
            <a:extLst>
              <a:ext uri="{FF2B5EF4-FFF2-40B4-BE49-F238E27FC236}">
                <a16:creationId xmlns:a16="http://schemas.microsoft.com/office/drawing/2014/main" id="{7465E4EF-D7F7-4641-BEF0-34F256A9CD1F}"/>
              </a:ext>
            </a:extLst>
          </p:cNvPr>
          <p:cNvSpPr>
            <a:spLocks noGrp="1" noChangeArrowheads="1"/>
          </p:cNvSpPr>
          <p:nvPr>
            <p:ph idx="37" hasCustomPrompt="1"/>
          </p:nvPr>
        </p:nvSpPr>
        <p:spPr bwMode="auto">
          <a:xfrm>
            <a:off x="10425436" y="2509293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72" name="テキスト プレースホルダー 3">
            <a:extLst>
              <a:ext uri="{FF2B5EF4-FFF2-40B4-BE49-F238E27FC236}">
                <a16:creationId xmlns:a16="http://schemas.microsoft.com/office/drawing/2014/main" id="{46D9A9F5-E4C5-C64F-A0A4-3ABC19FE9BF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49806" y="3049623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3" name="Rectangle 4">
            <a:extLst>
              <a:ext uri="{FF2B5EF4-FFF2-40B4-BE49-F238E27FC236}">
                <a16:creationId xmlns:a16="http://schemas.microsoft.com/office/drawing/2014/main" id="{F91B3295-6D6B-D140-AD95-19FE5BABB292}"/>
              </a:ext>
            </a:extLst>
          </p:cNvPr>
          <p:cNvSpPr>
            <a:spLocks noGrp="1" noChangeArrowheads="1"/>
          </p:cNvSpPr>
          <p:nvPr>
            <p:ph idx="39" hasCustomPrompt="1"/>
          </p:nvPr>
        </p:nvSpPr>
        <p:spPr bwMode="auto">
          <a:xfrm>
            <a:off x="4249271" y="3049623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74" name="Rectangle 4">
            <a:extLst>
              <a:ext uri="{FF2B5EF4-FFF2-40B4-BE49-F238E27FC236}">
                <a16:creationId xmlns:a16="http://schemas.microsoft.com/office/drawing/2014/main" id="{F23E03C2-4F2D-C84A-BBB4-9C069F0A60AB}"/>
              </a:ext>
            </a:extLst>
          </p:cNvPr>
          <p:cNvSpPr>
            <a:spLocks noGrp="1" noChangeArrowheads="1"/>
          </p:cNvSpPr>
          <p:nvPr>
            <p:ph idx="40" hasCustomPrompt="1"/>
          </p:nvPr>
        </p:nvSpPr>
        <p:spPr bwMode="auto">
          <a:xfrm>
            <a:off x="10425436" y="3049623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75" name="テキスト プレースホルダー 3">
            <a:extLst>
              <a:ext uri="{FF2B5EF4-FFF2-40B4-BE49-F238E27FC236}">
                <a16:creationId xmlns:a16="http://schemas.microsoft.com/office/drawing/2014/main" id="{1F3B2C39-5CD0-D246-BFE0-65C0FEE366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49806" y="3581636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6" name="Rectangle 4">
            <a:extLst>
              <a:ext uri="{FF2B5EF4-FFF2-40B4-BE49-F238E27FC236}">
                <a16:creationId xmlns:a16="http://schemas.microsoft.com/office/drawing/2014/main" id="{F236CC0E-8179-EC4C-81B8-DBD14396DC36}"/>
              </a:ext>
            </a:extLst>
          </p:cNvPr>
          <p:cNvSpPr>
            <a:spLocks noGrp="1" noChangeArrowheads="1"/>
          </p:cNvSpPr>
          <p:nvPr>
            <p:ph idx="42" hasCustomPrompt="1"/>
          </p:nvPr>
        </p:nvSpPr>
        <p:spPr bwMode="auto">
          <a:xfrm>
            <a:off x="4249271" y="3581636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77" name="Rectangle 4">
            <a:extLst>
              <a:ext uri="{FF2B5EF4-FFF2-40B4-BE49-F238E27FC236}">
                <a16:creationId xmlns:a16="http://schemas.microsoft.com/office/drawing/2014/main" id="{BD9F8E86-F2C0-6146-BCE9-358D7B238645}"/>
              </a:ext>
            </a:extLst>
          </p:cNvPr>
          <p:cNvSpPr>
            <a:spLocks noGrp="1" noChangeArrowheads="1"/>
          </p:cNvSpPr>
          <p:nvPr>
            <p:ph idx="43" hasCustomPrompt="1"/>
          </p:nvPr>
        </p:nvSpPr>
        <p:spPr bwMode="auto">
          <a:xfrm>
            <a:off x="10425436" y="3581636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78" name="テキスト プレースホルダー 3">
            <a:extLst>
              <a:ext uri="{FF2B5EF4-FFF2-40B4-BE49-F238E27FC236}">
                <a16:creationId xmlns:a16="http://schemas.microsoft.com/office/drawing/2014/main" id="{4AB2E862-9214-6D48-89B2-6F7AF75093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49806" y="4088714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9" name="Rectangle 4">
            <a:extLst>
              <a:ext uri="{FF2B5EF4-FFF2-40B4-BE49-F238E27FC236}">
                <a16:creationId xmlns:a16="http://schemas.microsoft.com/office/drawing/2014/main" id="{46C9C052-E901-3A49-922F-248E2E391D8F}"/>
              </a:ext>
            </a:extLst>
          </p:cNvPr>
          <p:cNvSpPr>
            <a:spLocks noGrp="1" noChangeArrowheads="1"/>
          </p:cNvSpPr>
          <p:nvPr>
            <p:ph idx="45" hasCustomPrompt="1"/>
          </p:nvPr>
        </p:nvSpPr>
        <p:spPr bwMode="auto">
          <a:xfrm>
            <a:off x="4249271" y="4088714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80" name="Rectangle 4">
            <a:extLst>
              <a:ext uri="{FF2B5EF4-FFF2-40B4-BE49-F238E27FC236}">
                <a16:creationId xmlns:a16="http://schemas.microsoft.com/office/drawing/2014/main" id="{61130289-BA27-9F46-A9FC-C07ADF410793}"/>
              </a:ext>
            </a:extLst>
          </p:cNvPr>
          <p:cNvSpPr>
            <a:spLocks noGrp="1" noChangeArrowheads="1"/>
          </p:cNvSpPr>
          <p:nvPr>
            <p:ph idx="46" hasCustomPrompt="1"/>
          </p:nvPr>
        </p:nvSpPr>
        <p:spPr bwMode="auto">
          <a:xfrm>
            <a:off x="10425436" y="4088714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81" name="テキスト プレースホルダー 3">
            <a:extLst>
              <a:ext uri="{FF2B5EF4-FFF2-40B4-BE49-F238E27FC236}">
                <a16:creationId xmlns:a16="http://schemas.microsoft.com/office/drawing/2014/main" id="{C4C5AB80-8AE3-5048-B98D-AB6E50DD9BD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49806" y="4620727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82" name="Rectangle 4">
            <a:extLst>
              <a:ext uri="{FF2B5EF4-FFF2-40B4-BE49-F238E27FC236}">
                <a16:creationId xmlns:a16="http://schemas.microsoft.com/office/drawing/2014/main" id="{D87EE99D-81FC-6B43-ABD1-582B6F05B926}"/>
              </a:ext>
            </a:extLst>
          </p:cNvPr>
          <p:cNvSpPr>
            <a:spLocks noGrp="1" noChangeArrowheads="1"/>
          </p:cNvSpPr>
          <p:nvPr>
            <p:ph idx="48" hasCustomPrompt="1"/>
          </p:nvPr>
        </p:nvSpPr>
        <p:spPr bwMode="auto">
          <a:xfrm>
            <a:off x="4249271" y="4620727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83" name="Rectangle 4">
            <a:extLst>
              <a:ext uri="{FF2B5EF4-FFF2-40B4-BE49-F238E27FC236}">
                <a16:creationId xmlns:a16="http://schemas.microsoft.com/office/drawing/2014/main" id="{44F99C9F-6E1C-1D4E-90CE-6B35A7240A64}"/>
              </a:ext>
            </a:extLst>
          </p:cNvPr>
          <p:cNvSpPr>
            <a:spLocks noGrp="1" noChangeArrowheads="1"/>
          </p:cNvSpPr>
          <p:nvPr>
            <p:ph idx="49" hasCustomPrompt="1"/>
          </p:nvPr>
        </p:nvSpPr>
        <p:spPr bwMode="auto">
          <a:xfrm>
            <a:off x="10425436" y="4620727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90" name="テキスト プレースホルダー 3">
            <a:extLst>
              <a:ext uri="{FF2B5EF4-FFF2-40B4-BE49-F238E27FC236}">
                <a16:creationId xmlns:a16="http://schemas.microsoft.com/office/drawing/2014/main" id="{85FA4181-EDE7-5C45-BCE4-D2B1B9CBA6E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9806" y="5136118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91" name="Rectangle 4">
            <a:extLst>
              <a:ext uri="{FF2B5EF4-FFF2-40B4-BE49-F238E27FC236}">
                <a16:creationId xmlns:a16="http://schemas.microsoft.com/office/drawing/2014/main" id="{72C24FE2-1904-A240-B093-3C3636A0C7D6}"/>
              </a:ext>
            </a:extLst>
          </p:cNvPr>
          <p:cNvSpPr>
            <a:spLocks noGrp="1" noChangeArrowheads="1"/>
          </p:cNvSpPr>
          <p:nvPr>
            <p:ph idx="51" hasCustomPrompt="1"/>
          </p:nvPr>
        </p:nvSpPr>
        <p:spPr bwMode="auto">
          <a:xfrm>
            <a:off x="4249271" y="5136118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92" name="Rectangle 4">
            <a:extLst>
              <a:ext uri="{FF2B5EF4-FFF2-40B4-BE49-F238E27FC236}">
                <a16:creationId xmlns:a16="http://schemas.microsoft.com/office/drawing/2014/main" id="{A7111A0C-8489-414F-8BB2-225ABB8A1901}"/>
              </a:ext>
            </a:extLst>
          </p:cNvPr>
          <p:cNvSpPr>
            <a:spLocks noGrp="1" noChangeArrowheads="1"/>
          </p:cNvSpPr>
          <p:nvPr>
            <p:ph idx="52" hasCustomPrompt="1"/>
          </p:nvPr>
        </p:nvSpPr>
        <p:spPr bwMode="auto">
          <a:xfrm>
            <a:off x="10425436" y="5136118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93" name="テキスト プレースホルダー 3">
            <a:extLst>
              <a:ext uri="{FF2B5EF4-FFF2-40B4-BE49-F238E27FC236}">
                <a16:creationId xmlns:a16="http://schemas.microsoft.com/office/drawing/2014/main" id="{5CAC7EF5-9869-4247-BBFC-5D5E07C05EC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49806" y="5668131"/>
            <a:ext cx="540541" cy="3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94" name="Rectangle 4">
            <a:extLst>
              <a:ext uri="{FF2B5EF4-FFF2-40B4-BE49-F238E27FC236}">
                <a16:creationId xmlns:a16="http://schemas.microsoft.com/office/drawing/2014/main" id="{96FD664A-ABCD-5B42-A2C0-B96EC2F5B7F4}"/>
              </a:ext>
            </a:extLst>
          </p:cNvPr>
          <p:cNvSpPr>
            <a:spLocks noGrp="1" noChangeArrowheads="1"/>
          </p:cNvSpPr>
          <p:nvPr>
            <p:ph idx="54" hasCustomPrompt="1"/>
          </p:nvPr>
        </p:nvSpPr>
        <p:spPr bwMode="auto">
          <a:xfrm>
            <a:off x="4249271" y="5668131"/>
            <a:ext cx="6051712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800" b="0" i="1" spc="0" baseline="0">
                <a:solidFill>
                  <a:srgbClr val="004098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</a:t>
            </a:r>
            <a:r>
              <a:rPr lang="ja-JP" altLang="en-US"/>
              <a:t>見出しは</a:t>
            </a:r>
            <a:r>
              <a:rPr lang="en-US" altLang="ja-JP" dirty="0"/>
              <a:t>18pt</a:t>
            </a:r>
            <a:endParaRPr lang="ja-JP" altLang="en-US" dirty="0"/>
          </a:p>
        </p:txBody>
      </p:sp>
      <p:sp>
        <p:nvSpPr>
          <p:cNvPr id="195" name="Rectangle 4">
            <a:extLst>
              <a:ext uri="{FF2B5EF4-FFF2-40B4-BE49-F238E27FC236}">
                <a16:creationId xmlns:a16="http://schemas.microsoft.com/office/drawing/2014/main" id="{E0D7ABCC-A8E1-274A-AC6F-CD6CE0132A71}"/>
              </a:ext>
            </a:extLst>
          </p:cNvPr>
          <p:cNvSpPr>
            <a:spLocks noGrp="1" noChangeArrowheads="1"/>
          </p:cNvSpPr>
          <p:nvPr>
            <p:ph idx="55" hasCustomPrompt="1"/>
          </p:nvPr>
        </p:nvSpPr>
        <p:spPr bwMode="auto">
          <a:xfrm>
            <a:off x="10425436" y="5668131"/>
            <a:ext cx="710877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000" b="0" i="1" spc="0" baseline="0">
                <a:solidFill>
                  <a:srgbClr val="004098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defRPr>
            </a:lvl1pPr>
            <a:lvl2pPr>
              <a:defRPr/>
            </a:lvl2pPr>
          </a:lstStyle>
          <a:p>
            <a:pPr lvl="0"/>
            <a:r>
              <a:rPr lang="en-US" altLang="ja-JP" dirty="0"/>
              <a:t>P00</a:t>
            </a:r>
            <a:endParaRPr lang="ja-JP" altLang="en-US" dirty="0"/>
          </a:p>
        </p:txBody>
      </p:sp>
      <p:sp>
        <p:nvSpPr>
          <p:cNvPr id="196" name="タイトル 3">
            <a:extLst>
              <a:ext uri="{FF2B5EF4-FFF2-40B4-BE49-F238E27FC236}">
                <a16:creationId xmlns:a16="http://schemas.microsoft.com/office/drawing/2014/main" id="{2B23EA0C-0B51-D24C-A32A-A55D4EF59D9C}"/>
              </a:ext>
            </a:extLst>
          </p:cNvPr>
          <p:cNvSpPr txBox="1">
            <a:spLocks noChangeAspect="1"/>
          </p:cNvSpPr>
          <p:nvPr userDrawn="1"/>
        </p:nvSpPr>
        <p:spPr bwMode="auto">
          <a:xfrm>
            <a:off x="905979" y="325827"/>
            <a:ext cx="2227989" cy="6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10800" rIns="91440" bIns="1080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" panose="020B0400000000000000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4000" b="0" i="1" kern="0" spc="170" dirty="0">
                <a:solidFill>
                  <a:srgbClr val="004098"/>
                </a:solidFill>
                <a:latin typeface="Times New Roman" panose="02020603050405020304" pitchFamily="18" charset="0"/>
                <a:ea typeface="AXIS Std M" panose="020B0500000000000000" pitchFamily="34" charset="-128"/>
                <a:cs typeface="Times New Roman" panose="02020603050405020304" pitchFamily="18" charset="0"/>
              </a:rPr>
              <a:t>Contents</a:t>
            </a:r>
            <a:endParaRPr lang="ja-JP" altLang="en-US" sz="4000" b="0" i="1" kern="0" spc="170" dirty="0">
              <a:solidFill>
                <a:srgbClr val="004098"/>
              </a:solidFill>
              <a:latin typeface="Times New Roman" panose="02020603050405020304" pitchFamily="18" charset="0"/>
              <a:ea typeface="AXIS Std 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AAB90BCB-7D49-504C-9B33-0D2F1DB20E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9157FDB2-0D9A-4B0C-9EF7-9971867E8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4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中表紙_アクリル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05A736-B6F8-AD47-8A9B-E9A850688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" y="0"/>
            <a:ext cx="12191965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867508-1439-0744-81D0-B2E40C6A42A8}"/>
              </a:ext>
            </a:extLst>
          </p:cNvPr>
          <p:cNvSpPr/>
          <p:nvPr userDrawn="1"/>
        </p:nvSpPr>
        <p:spPr>
          <a:xfrm>
            <a:off x="12392" y="2817341"/>
            <a:ext cx="10419960" cy="14323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kumimoji="1" lang="ja-JP" alt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20D9B507-7117-7A44-8702-A70DBAA90992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139171" y="3038587"/>
            <a:ext cx="9256115" cy="61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3400" b="1" i="0" spc="30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○見出しは</a:t>
            </a:r>
            <a:r>
              <a:rPr lang="en-US" altLang="ja-JP" dirty="0"/>
              <a:t>34pt</a:t>
            </a:r>
            <a:endParaRPr lang="ja-JP" altLang="en-US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C638D3D-800A-7F49-BCD2-6E1BFA0AD1EA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1139170" y="3656104"/>
            <a:ext cx="9256111" cy="49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200" b="0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○小見出しは</a:t>
            </a:r>
            <a:r>
              <a:rPr lang="en-US" altLang="ja-JP" dirty="0"/>
              <a:t>22pt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EA1CA9-CAAF-B548-8AC1-D1D3B145FF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195116-256B-4CA0-8C43-B0C671198AA3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88F300-BA4C-4E7B-A46F-B150B72ED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91" y="2963199"/>
            <a:ext cx="957600" cy="110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60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446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中表紙_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6B14100-E0E0-CE41-90F0-9DE964042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412" y="0"/>
            <a:ext cx="7690588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CF67AF-7D4F-4A4E-9233-15350247EF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7AC173-46E6-DC4E-9F43-B42C8A3A741A}"/>
              </a:ext>
            </a:extLst>
          </p:cNvPr>
          <p:cNvSpPr/>
          <p:nvPr userDrawn="1"/>
        </p:nvSpPr>
        <p:spPr>
          <a:xfrm>
            <a:off x="12392" y="2817341"/>
            <a:ext cx="10419960" cy="14323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kumimoji="1" lang="ja-JP" alt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31B4741-1530-4B40-8970-69C51B1389DE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1139170" y="3656104"/>
            <a:ext cx="9256111" cy="49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200" b="0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○小見出しは</a:t>
            </a:r>
            <a:r>
              <a:rPr lang="en-US" altLang="ja-JP" dirty="0"/>
              <a:t>22pt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909732-DAB1-4231-90B2-A101F20843E7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E887D335-4D4A-419F-91E1-F37D8067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91" y="2963199"/>
            <a:ext cx="957600" cy="110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60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1117C20-783D-4827-A699-AA35D7CEB8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139171" y="3038587"/>
            <a:ext cx="9256115" cy="61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3400" b="1" i="0" spc="30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○見出しは</a:t>
            </a:r>
            <a:r>
              <a:rPr lang="en-US" altLang="ja-JP" dirty="0"/>
              <a:t>34pt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798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中表紙_水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BB1015B-677D-9C43-A416-7E13EFE3B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253" y="0"/>
            <a:ext cx="9884747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853B5C-2614-8E45-AD28-A8B8B8256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803179-0C8A-7549-B9BC-7833D5BA6662}"/>
              </a:ext>
            </a:extLst>
          </p:cNvPr>
          <p:cNvSpPr/>
          <p:nvPr userDrawn="1"/>
        </p:nvSpPr>
        <p:spPr>
          <a:xfrm>
            <a:off x="12392" y="2817341"/>
            <a:ext cx="10419960" cy="14323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EB63159-BF43-5148-900B-F59B0C741872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1139170" y="3656104"/>
            <a:ext cx="9256111" cy="49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200" b="0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○小見出しは</a:t>
            </a:r>
            <a:r>
              <a:rPr lang="en-US" altLang="ja-JP" dirty="0"/>
              <a:t>22pt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638B9-641D-47D6-BB0C-33ED2CB71F76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3C73B68-8D71-433E-AAF1-DCE95BD3D0B9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139171" y="3038587"/>
            <a:ext cx="9256115" cy="61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3400" b="1" i="0" spc="30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○見出しは</a:t>
            </a:r>
            <a:r>
              <a:rPr lang="en-US" altLang="ja-JP" dirty="0"/>
              <a:t>34pt</a:t>
            </a:r>
            <a:endParaRPr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4AE3EBC0-E9E2-4A4E-8B89-B3976AE08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91" y="2963199"/>
            <a:ext cx="957600" cy="110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60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716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中表紙_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71B21CB-9A49-ED4A-B552-D67529079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" y="0"/>
            <a:ext cx="12191629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600EB5-2CD3-4C4E-9C55-311E766E2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8EF0C50-FD35-EF4B-813A-DDF7E4087433}"/>
              </a:ext>
            </a:extLst>
          </p:cNvPr>
          <p:cNvSpPr/>
          <p:nvPr userDrawn="1"/>
        </p:nvSpPr>
        <p:spPr>
          <a:xfrm>
            <a:off x="12392" y="2817341"/>
            <a:ext cx="10419960" cy="143235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848C03B-1708-E549-89D6-49F61D807FAB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1139170" y="3656104"/>
            <a:ext cx="9256111" cy="49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200" b="0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○小見出しは</a:t>
            </a:r>
            <a:r>
              <a:rPr lang="en-US" altLang="ja-JP" dirty="0"/>
              <a:t>22pt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F74358-34B0-44EE-BB9B-ADCED90E5531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12022A5-1BA2-4DE8-AA2A-0813DD65BFF8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139171" y="3038587"/>
            <a:ext cx="9256115" cy="61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3400" b="1" i="0" spc="30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○見出しは</a:t>
            </a:r>
            <a:r>
              <a:rPr lang="en-US" altLang="ja-JP" dirty="0"/>
              <a:t>34pt</a:t>
            </a:r>
            <a:endParaRPr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D2DB9F8B-3F0A-4538-9AD4-36194F4C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91" y="2963199"/>
            <a:ext cx="957600" cy="110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60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883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中表紙_PatientCentri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4E78A64-0200-9C41-94A8-A5CA60A1F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83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600EB5-2CD3-4C4E-9C55-311E766E2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6E76A-981E-4341-80E8-C7DE88BA2F76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FF8910-59B0-B243-8820-1CE2AE15F54A}"/>
              </a:ext>
            </a:extLst>
          </p:cNvPr>
          <p:cNvSpPr/>
          <p:nvPr userDrawn="1"/>
        </p:nvSpPr>
        <p:spPr>
          <a:xfrm>
            <a:off x="12392" y="2817341"/>
            <a:ext cx="10419960" cy="14323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859B065-9241-A447-8FD3-05E1F2EFB30B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1139170" y="3656104"/>
            <a:ext cx="9256111" cy="49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2200" b="0" i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○小見出しは</a:t>
            </a:r>
            <a:r>
              <a:rPr lang="en-US" altLang="ja-JP" dirty="0"/>
              <a:t>22pt</a:t>
            </a:r>
            <a:endParaRPr lang="ja-JP" altLang="en-US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40CEFFE-5DE0-AF4B-9E4A-AAFDA0CDB0C4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139171" y="3038587"/>
            <a:ext cx="9256115" cy="61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3400" b="1" i="0" spc="300">
                <a:solidFill>
                  <a:srgbClr val="004098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○見出しは</a:t>
            </a:r>
            <a:r>
              <a:rPr lang="en-US" altLang="ja-JP" dirty="0"/>
              <a:t>34pt</a:t>
            </a:r>
            <a:endParaRPr lang="ja-JP" altLang="en-US" dirty="0"/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613DDDE9-1FE6-F54A-8F70-DBFAF10A6C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91" y="2963199"/>
            <a:ext cx="957600" cy="110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6000" i="1">
                <a:solidFill>
                  <a:srgbClr val="00409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12765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中面_青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FC03C4-DFA4-C443-99C2-C1DF4761A0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5143D64-C594-E94B-96FC-AFCB276768FD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F2C6101D-4D80-1440-93FF-DEDC89426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"/>
            <a:ext cx="12192000" cy="685684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5D5A5A-ECE0-9448-90C9-1A00D79261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 dirty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41D8B-4419-4404-9C07-748FBEBA0ED0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7D7FF030-9BB5-471E-AA22-1C17DD7F06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1E8893A-8D90-B849-9477-598566B9C3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193074"/>
            <a:ext cx="10080625" cy="5043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271457" indent="-271457">
              <a:spcBef>
                <a:spcPct val="0"/>
              </a:spcBef>
              <a:buSzPct val="111000"/>
              <a:buBlip>
                <a:blip r:embed="rId5"/>
              </a:buBlip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22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6"/>
              </a:buBlip>
              <a:defRPr lang="en-US" altLang="ja-JP" sz="20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7"/>
              </a:buBlip>
              <a:defRPr lang="ja-JP" altLang="en-US" sz="180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5"/>
              </a:buBlip>
            </a:pPr>
            <a:r>
              <a:rPr kumimoji="1" lang="ja-JP" altLang="en-US" dirty="0"/>
              <a:t>見出しは</a:t>
            </a:r>
            <a:r>
              <a:rPr kumimoji="1" lang="en-US" altLang="ja-JP" dirty="0"/>
              <a:t>28pt</a:t>
            </a:r>
            <a:r>
              <a:rPr kumimoji="1" lang="ja-JP" altLang="en-US" dirty="0"/>
              <a:t>推奨（游ゴシック</a:t>
            </a:r>
            <a:r>
              <a:rPr kumimoji="1" lang="en-US" altLang="ja-JP" dirty="0"/>
              <a:t>medium</a:t>
            </a:r>
            <a:r>
              <a:rPr kumimoji="1" lang="ja-JP" altLang="en-US" dirty="0"/>
              <a:t>）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9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26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空, 自然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53B52D3-07B0-4EE8-A929-1517C02C2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1851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" y="2741634"/>
            <a:ext cx="1664582" cy="1369306"/>
          </a:xfrm>
          <a:prstGeom prst="rect">
            <a:avLst/>
          </a:prstGeom>
          <a:solidFill>
            <a:srgbClr val="004098"/>
          </a:solidFill>
        </p:spPr>
        <p:txBody>
          <a:bodyPr anchor="ctr"/>
          <a:lstStyle>
            <a:lvl1pPr marL="0" marR="0" indent="0" algn="ctr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3" y="2741878"/>
            <a:ext cx="9304617" cy="9726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3" y="3786572"/>
            <a:ext cx="9304617" cy="329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1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1846" b="0" dirty="0">
                <a:solidFill>
                  <a:schemeClr val="bg1">
                    <a:lumMod val="65000"/>
                  </a:schemeClr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9" y="6597658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088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中面_オレン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CB450D-A6D8-2040-B221-DEDA8FA7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180056E-432C-1D43-803E-DE8EE9FCD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1E8893A-8D90-B849-9477-598566B9C3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08FB79-0EE0-B643-86D2-EA31148B0B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085837-8EFA-4FC6-98E3-B0B34271471D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DDFB5D4-05FF-064B-ADCA-CCC3BC838402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566D7721-369C-4FF6-835A-7CF63DF04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1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193074"/>
            <a:ext cx="10080625" cy="5043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271457" indent="-271457">
              <a:spcBef>
                <a:spcPct val="0"/>
              </a:spcBef>
              <a:buSzPct val="111000"/>
              <a:buBlip>
                <a:blip r:embed="rId5"/>
              </a:buBlip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22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6"/>
              </a:buBlip>
              <a:defRPr lang="en-US" altLang="ja-JP" sz="20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7"/>
              </a:buBlip>
              <a:defRPr lang="ja-JP" altLang="en-US" sz="180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5"/>
              </a:buBlip>
            </a:pPr>
            <a:r>
              <a:rPr kumimoji="1" lang="ja-JP" altLang="en-US" dirty="0"/>
              <a:t>見出しは</a:t>
            </a:r>
            <a:r>
              <a:rPr kumimoji="1" lang="en-US" altLang="ja-JP" dirty="0"/>
              <a:t>28pt</a:t>
            </a:r>
            <a:r>
              <a:rPr kumimoji="1" lang="ja-JP" altLang="en-US" dirty="0"/>
              <a:t>推奨（游ゴシック</a:t>
            </a:r>
            <a:r>
              <a:rPr kumimoji="1" lang="en-US" altLang="ja-JP" dirty="0"/>
              <a:t>medium</a:t>
            </a:r>
            <a:r>
              <a:rPr kumimoji="1" lang="ja-JP" altLang="en-US" dirty="0"/>
              <a:t>）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9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7"/>
              </a:buBlip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43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中面_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A109353-EB5A-E44E-877D-DEC226E5CE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E7B5EC-E94D-4861-B9A5-693AB6AFB537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E595C2-7611-4BB3-9080-9AA5712490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BADD103-E6B4-4B19-9952-C815E46761D7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56A27B03-3455-4703-9D08-FA881ED22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193074"/>
            <a:ext cx="10080625" cy="5043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271457" indent="-271457">
              <a:spcBef>
                <a:spcPct val="0"/>
              </a:spcBef>
              <a:buSzPct val="111000"/>
              <a:buBlip>
                <a:blip r:embed="rId4"/>
              </a:buBlip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22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5"/>
              </a:buBlip>
              <a:defRPr lang="en-US" altLang="ja-JP" sz="20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6"/>
              </a:buBlip>
              <a:defRPr lang="ja-JP" altLang="en-US" sz="180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4"/>
              </a:buBlip>
            </a:pPr>
            <a:r>
              <a:rPr kumimoji="1" lang="ja-JP" altLang="en-US" dirty="0"/>
              <a:t>見出しは</a:t>
            </a:r>
            <a:r>
              <a:rPr kumimoji="1" lang="en-US" altLang="ja-JP" dirty="0"/>
              <a:t>28pt</a:t>
            </a:r>
            <a:r>
              <a:rPr kumimoji="1" lang="ja-JP" altLang="en-US" dirty="0"/>
              <a:t>推奨（游ゴシック</a:t>
            </a:r>
            <a:r>
              <a:rPr kumimoji="1" lang="en-US" altLang="ja-JP" dirty="0"/>
              <a:t>medium</a:t>
            </a:r>
            <a:r>
              <a:rPr kumimoji="1" lang="ja-JP" altLang="en-US" dirty="0"/>
              <a:t>）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7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5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8362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中面_青(2段組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0BB41F-5904-4844-AB87-96139AC25D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7AF4332-50B2-6848-8463-5C0E6E82F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"/>
            <a:ext cx="12192000" cy="685684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3EF60C-1067-4247-8A2E-C8BAEA3CE58B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EFC8318-E246-864F-9B56-B84EFE936CBE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62347E03-BB4E-4536-85A0-79F3473782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4FCA0EF8-DAA3-9641-A347-CF49B2CBDD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279705" y="1192991"/>
            <a:ext cx="4860000" cy="497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buSzPct val="100000"/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165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5"/>
              </a:buBlip>
              <a:defRPr lang="en-US" altLang="ja-JP" sz="15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6"/>
              </a:buBlip>
              <a:defRPr lang="ja-JP" altLang="en-US" sz="135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7"/>
              </a:buBlip>
            </a:pPr>
            <a:r>
              <a:rPr kumimoji="1" lang="ja-JP" altLang="en-US" dirty="0"/>
              <a:t>マスター テキストの書式設定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9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5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2"/>
          </p:nvPr>
        </p:nvSpPr>
        <p:spPr>
          <a:xfrm>
            <a:off x="1055689" y="1193073"/>
            <a:ext cx="4856608" cy="4978438"/>
          </a:xfrm>
        </p:spPr>
        <p:txBody>
          <a:bodyPr/>
          <a:lstStyle>
            <a:lvl3pPr>
              <a:defRPr sz="165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 sz="1500"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 sz="1350"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9512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中面_オレンジ(2段組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9872C8-0859-3C41-8F2E-5881FED0C0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F5DDB5-C673-5149-8541-CD965CCCD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FCA0EF8-DAA3-9641-A347-CF49B2CBDD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662172-CE20-FC44-AF8A-AA77E68FB6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673CE5-7B58-40E5-8B23-503C56E68DDC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39A37E7-1ABB-F844-980B-9CC75294392C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87BE5CA-C298-4284-AE98-AD8D4F6C2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2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279705" y="1192991"/>
            <a:ext cx="4860000" cy="497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buSzPct val="100000"/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165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5"/>
              </a:buBlip>
              <a:defRPr lang="en-US" altLang="ja-JP" sz="15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6"/>
              </a:buBlip>
              <a:defRPr lang="ja-JP" altLang="en-US" sz="135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7"/>
              </a:buBlip>
            </a:pPr>
            <a:r>
              <a:rPr kumimoji="1" lang="ja-JP" altLang="en-US" dirty="0"/>
              <a:t>マスター テキストの書式設定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9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5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6"/>
              </a:buBlip>
            </a:pPr>
            <a:endParaRPr kumimoji="1" lang="ja-JP" altLang="en-US" dirty="0"/>
          </a:p>
        </p:txBody>
      </p:sp>
      <p:sp>
        <p:nvSpPr>
          <p:cNvPr id="23" name="コンテンツ プレースホルダー 3"/>
          <p:cNvSpPr>
            <a:spLocks noGrp="1"/>
          </p:cNvSpPr>
          <p:nvPr>
            <p:ph sz="quarter" idx="22"/>
          </p:nvPr>
        </p:nvSpPr>
        <p:spPr>
          <a:xfrm>
            <a:off x="1056503" y="1193073"/>
            <a:ext cx="4855793" cy="4978438"/>
          </a:xfrm>
        </p:spPr>
        <p:txBody>
          <a:bodyPr/>
          <a:lstStyle>
            <a:lvl3pPr>
              <a:defRPr sz="165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 sz="1500"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 sz="1350"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6260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中面_白(2段組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4FCA0EF8-DAA3-9641-A347-CF49B2CBDD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55688" y="208868"/>
            <a:ext cx="10080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ja-JP" altLang="en-US" dirty="0"/>
              <a:t>タイトル</a:t>
            </a:r>
            <a:r>
              <a:rPr lang="en-US" altLang="ja-JP" dirty="0"/>
              <a:t>30pt</a:t>
            </a:r>
            <a:r>
              <a:rPr lang="ja-JP" altLang="en-US" dirty="0"/>
              <a:t>（</a:t>
            </a:r>
            <a:r>
              <a:rPr lang="en-US" altLang="ja-JP" dirty="0"/>
              <a:t> </a:t>
            </a:r>
            <a:r>
              <a:rPr lang="ja-JP" altLang="en-US" dirty="0"/>
              <a:t>游ゴシック</a:t>
            </a:r>
            <a:r>
              <a:rPr lang="en-US" altLang="ja-JP" dirty="0"/>
              <a:t>bold </a:t>
            </a:r>
            <a:r>
              <a:rPr lang="ja-JP" altLang="en-US" dirty="0"/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D65E10-CC40-4FF2-A77C-7443634564A4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1D2134-355A-4540-9C80-55F78164F3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FF27CF6-A110-4C32-B382-C73D10FB1EEF}"/>
              </a:ext>
            </a:extLst>
          </p:cNvPr>
          <p:cNvCxnSpPr/>
          <p:nvPr userDrawn="1"/>
        </p:nvCxnSpPr>
        <p:spPr>
          <a:xfrm rot="10800000">
            <a:off x="0" y="794480"/>
            <a:ext cx="12192000" cy="1588"/>
          </a:xfrm>
          <a:prstGeom prst="line">
            <a:avLst/>
          </a:prstGeom>
          <a:ln w="6350" cap="rnd">
            <a:solidFill>
              <a:srgbClr val="004098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18826F2A-AC4B-4ABE-84EC-BF5693B21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17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279705" y="1192991"/>
            <a:ext cx="4860000" cy="497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buSzPct val="100000"/>
              <a:defRPr lang="ja-JP" altLang="en-US" kern="1200" dirty="0" smtClean="0">
                <a:solidFill>
                  <a:schemeClr val="tx1"/>
                </a:solidFill>
                <a:cs typeface="+mn-cs"/>
              </a:defRPr>
            </a:lvl1pPr>
            <a:lvl2pPr marL="535768" indent="-264313">
              <a:buSzPct val="100000"/>
              <a:defRPr kumimoji="1" lang="ja-JP" altLang="en-US" sz="2400" b="0" i="0" kern="1200" baseline="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>
              <a:defRPr lang="ja-JP" altLang="en-US" sz="165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85843" indent="-257168">
              <a:buFontTx/>
              <a:buBlip>
                <a:blip r:embed="rId4"/>
              </a:buBlip>
              <a:defRPr lang="en-US" altLang="ja-JP" sz="1500" kern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14448" indent="-200020">
              <a:buFontTx/>
              <a:buBlip>
                <a:blip r:embed="rId5"/>
              </a:buBlip>
              <a:defRPr lang="ja-JP" altLang="en-US" sz="135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</a:lstStyle>
          <a:p>
            <a:pPr marL="271457" lvl="0" indent="-271457">
              <a:spcBef>
                <a:spcPct val="0"/>
              </a:spcBef>
              <a:buSzPct val="111000"/>
              <a:buBlip>
                <a:blip r:embed="rId6"/>
              </a:buBlip>
            </a:pPr>
            <a:r>
              <a:rPr kumimoji="1" lang="ja-JP" altLang="en-US" dirty="0"/>
              <a:t>マスター テキストの書式設定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7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>
              <a:spcBef>
                <a:spcPct val="0"/>
              </a:spcBef>
              <a:buSzPct val="100000"/>
              <a:buBlip>
                <a:blip r:embed="rId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>
              <a:spcBef>
                <a:spcPct val="0"/>
              </a:spcBef>
              <a:buSzPct val="100000"/>
              <a:buBlip>
                <a:blip r:embed="rId4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5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5"/>
              </a:buBlip>
            </a:pPr>
            <a:endParaRPr kumimoji="1" lang="ja-JP" altLang="en-US" dirty="0"/>
          </a:p>
          <a:p>
            <a:pPr marL="1550156" lvl="4" indent="-135728">
              <a:spcBef>
                <a:spcPts val="0"/>
              </a:spcBef>
              <a:buSzPct val="100000"/>
              <a:buBlip>
                <a:blip r:embed="rId5"/>
              </a:buBlip>
            </a:pPr>
            <a:endParaRPr kumimoji="1"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>
            <p:ph sz="quarter" idx="22"/>
          </p:nvPr>
        </p:nvSpPr>
        <p:spPr>
          <a:xfrm>
            <a:off x="1056503" y="1193073"/>
            <a:ext cx="4855793" cy="4978438"/>
          </a:xfrm>
        </p:spPr>
        <p:txBody>
          <a:bodyPr/>
          <a:lstStyle>
            <a:lvl3pPr>
              <a:defRPr sz="165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 sz="1500"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 sz="1350"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84794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中面_白(2段組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936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中表紙 空(項目Noあ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svit01\SZ\A2_SZ\03_会社情報\01_会社紹介関連\01_会社紹介PPT\PPTテンプレート\old\新テンプレート素材\図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" y="-4763"/>
            <a:ext cx="1222912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A691F-EDAB-4E61-9D18-9BB3BCDF9013}"/>
              </a:ext>
            </a:extLst>
          </p:cNvPr>
          <p:cNvSpPr txBox="1"/>
          <p:nvPr/>
        </p:nvSpPr>
        <p:spPr>
          <a:xfrm>
            <a:off x="10710986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9146F5D-57DD-42D5-885A-C56A4A182D5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" y="2741634"/>
            <a:ext cx="1664582" cy="1369306"/>
          </a:xfrm>
          <a:solidFill>
            <a:srgbClr val="004098"/>
          </a:solidFill>
        </p:spPr>
        <p:txBody>
          <a:bodyPr anchor="ctr"/>
          <a:lstStyle>
            <a:lvl1pPr marL="0" marR="0" indent="0" algn="ctr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5539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en-US" altLang="ja-JP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0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64F07DFC-819F-4FEB-B83C-FB5D8D0EA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4581" y="2741878"/>
            <a:ext cx="9304617" cy="97268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954" smtClean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1" lang="ja-JP" altLang="en-US" sz="2585" b="1" dirty="0">
                <a:solidFill>
                  <a:srgbClr val="004098"/>
                </a:solidFill>
                <a:latin typeface="+mj-ea"/>
                <a:ea typeface="+mj-ea"/>
                <a:cs typeface="Meiryo UI" panose="020B0604030504040204" pitchFamily="50" charset="-128"/>
              </a:rPr>
              <a:t>見出しが入ります</a:t>
            </a:r>
            <a:endParaRPr kumimoji="1" lang="en-US" altLang="ja-JP" sz="2585" b="1" dirty="0">
              <a:solidFill>
                <a:srgbClr val="004098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4FEDD97B-E21F-4EA0-A98B-387E89445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664581" y="3786572"/>
            <a:ext cx="9304617" cy="329216"/>
          </a:xfrm>
          <a:solidFill>
            <a:srgbClr val="FFFFFF">
              <a:alpha val="65098"/>
            </a:srgbClr>
          </a:solidFill>
        </p:spPr>
        <p:txBody>
          <a:bodyPr anchor="ctr"/>
          <a:lstStyle>
            <a:lvl1pPr marL="0" marR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 kumimoji="1" lang="ja-JP" altLang="en-US" sz="2400" b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kumimoji="1" lang="ja-JP" altLang="en-US" sz="2585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rPr>
              <a:t>小見出しが入ります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796F34-168B-455F-9763-31D0442FA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" y="6597653"/>
            <a:ext cx="1478290" cy="1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646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© 2018  A2 Healthcare Corporation</a:t>
            </a:r>
            <a:endParaRPr lang="ja-JP" altLang="en-US" sz="646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1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面：標準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512611" y="1124744"/>
            <a:ext cx="11255403" cy="482453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923207" indent="-342900"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ea"/>
                <a:ea typeface="+mn-ea"/>
              </a:defRPr>
            </a:lvl2pPr>
            <a:lvl3pPr marL="1439863" indent="-277813">
              <a:buSzPct val="110000"/>
              <a:buFontTx/>
              <a:buBlip>
                <a:blip r:embed="rId4"/>
              </a:buBlip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558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面：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110" y="271463"/>
            <a:ext cx="11523785" cy="5651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A964A1-2578-4398-9DEF-1CEE6782071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77631" y="1196753"/>
            <a:ext cx="10636738" cy="5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/>
            </a:lvl2pPr>
          </a:lstStyle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7D108-FB8C-405E-902D-708F69764259}"/>
              </a:ext>
            </a:extLst>
          </p:cNvPr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777631" y="1850393"/>
            <a:ext cx="10636738" cy="43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15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でお願いします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136B38A-4BBD-47E4-AE83-1BC2562776DA}"/>
              </a:ext>
            </a:extLst>
          </p:cNvPr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777631" y="2409564"/>
            <a:ext cx="10636738" cy="4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62" b="0">
                <a:solidFill>
                  <a:schemeClr val="tx1"/>
                </a:solidFill>
              </a:defRPr>
            </a:lvl1pPr>
            <a:lvl2pPr>
              <a:defRPr sz="1846">
                <a:latin typeface="+mj-ea"/>
                <a:ea typeface="+mj-ea"/>
              </a:defRPr>
            </a:lvl2pPr>
          </a:lstStyle>
          <a:p>
            <a:pPr lvl="0"/>
            <a:r>
              <a:rPr lang="ja-JP" altLang="en-US" dirty="0"/>
              <a:t>本文</a:t>
            </a:r>
            <a:r>
              <a:rPr lang="en-US" altLang="ja-JP" dirty="0"/>
              <a:t>18pt</a:t>
            </a:r>
            <a:r>
              <a:rPr lang="ja-JP" altLang="en-US" dirty="0"/>
              <a:t>推奨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9BB3C5-6FF9-493C-A3CE-39E2C02A35A1}"/>
              </a:ext>
            </a:extLst>
          </p:cNvPr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364F0F-27E9-40EB-9353-73783362F051}"/>
              </a:ext>
            </a:extLst>
          </p:cNvPr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B149282E-FFE3-4A82-98EA-F5059ADF0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30" y="6412690"/>
            <a:ext cx="1418860" cy="351781"/>
          </a:xfrm>
          <a:prstGeom prst="rect">
            <a:avLst/>
          </a:prstGeom>
        </p:spPr>
      </p:pic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CCD0E7CE-F94F-4FA1-81D6-A689FB5B8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764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001891-7030-4F38-8876-61EDE85D7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49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92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0B5D57F0-D63B-411B-8C62-A27DDCA64B64}" type="slidenum">
              <a:rPr lang="ja-JP" altLang="en-US" sz="1292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sz="1292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723843-1D46-4A49-AD77-0B0F88BCDFF1}"/>
              </a:ext>
            </a:extLst>
          </p:cNvPr>
          <p:cNvSpPr txBox="1"/>
          <p:nvPr userDrawn="1"/>
        </p:nvSpPr>
        <p:spPr>
          <a:xfrm>
            <a:off x="10710986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3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0557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BC2B-A4BF-49DA-9EDC-256B92AC5A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95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中面：背景あり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>
              <a:defRPr lang="ja-JP" altLang="en-US" sz="3200" dirty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9DB4-2970-4853-9FDB-1DB0774E30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777631" y="1268413"/>
            <a:ext cx="10636738" cy="4680867"/>
          </a:xfrm>
        </p:spPr>
        <p:txBody>
          <a:bodyPr/>
          <a:lstStyle>
            <a:lvl1pPr marL="355600" indent="-355600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923207" indent="-34290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2pPr>
            <a:lvl3pPr marL="1439863" indent="-277813">
              <a:spcBef>
                <a:spcPts val="600"/>
              </a:spcBef>
              <a:spcAft>
                <a:spcPts val="0"/>
              </a:spcAft>
              <a:buSzPct val="110000"/>
              <a:buFontTx/>
              <a:buBlip>
                <a:blip r:embed="rId4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87980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0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1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7.xml"/><Relationship Id="rId38" Type="http://schemas.openxmlformats.org/officeDocument/2006/relationships/image" Target="../media/image19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76" r:id="rId2"/>
    <p:sldLayoutId id="2147483987" r:id="rId3"/>
    <p:sldLayoutId id="2147483977" r:id="rId4"/>
    <p:sldLayoutId id="2147483986" r:id="rId5"/>
    <p:sldLayoutId id="2147483985" r:id="rId6"/>
    <p:sldLayoutId id="2147483988" r:id="rId7"/>
    <p:sldLayoutId id="2147483989" r:id="rId8"/>
    <p:sldLayoutId id="2147484148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defRPr kumimoji="1" sz="2585" b="1" baseline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0322" indent="0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sz="2215" baseline="0">
          <a:solidFill>
            <a:srgbClr val="656464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371668" indent="-211027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114" y="271463"/>
            <a:ext cx="1152378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636" y="1196752"/>
            <a:ext cx="10636737" cy="9891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推奨</a:t>
            </a:r>
          </a:p>
          <a:p>
            <a:pPr lvl="1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推奨</a:t>
            </a:r>
            <a:endParaRPr lang="en-US" altLang="ja-JP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063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7169D10F-9F9D-4A0D-9BB4-5569C4BE51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defRPr kumimoji="1" sz="2800" b="1" baseline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0322" indent="0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sz="2400" baseline="0">
          <a:solidFill>
            <a:srgbClr val="656464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371668" indent="-211027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defRPr kumimoji="1" sz="2585" b="1" baseline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0322" indent="0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sz="2215" baseline="0">
          <a:solidFill>
            <a:srgbClr val="656464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371668" indent="-211027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114" y="271463"/>
            <a:ext cx="1152378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636" y="1196752"/>
            <a:ext cx="10636737" cy="9891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■見出しは</a:t>
            </a:r>
            <a:r>
              <a:rPr lang="en-US" altLang="ja-JP" dirty="0"/>
              <a:t>28pt</a:t>
            </a:r>
            <a:r>
              <a:rPr lang="ja-JP" altLang="en-US" dirty="0"/>
              <a:t>推奨</a:t>
            </a:r>
          </a:p>
          <a:p>
            <a:pPr lvl="1"/>
            <a:r>
              <a:rPr lang="ja-JP" altLang="en-US" dirty="0"/>
              <a:t>■小見出しは</a:t>
            </a:r>
            <a:r>
              <a:rPr lang="en-US" altLang="ja-JP" dirty="0"/>
              <a:t>24pt</a:t>
            </a:r>
            <a:r>
              <a:rPr lang="ja-JP" altLang="en-US" dirty="0"/>
              <a:t>推奨</a:t>
            </a:r>
            <a:endParaRPr lang="en-US" altLang="ja-JP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0633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>
              <a:defRPr/>
            </a:pPr>
            <a:fld id="{0B5D57F0-D63B-411B-8C62-A27DDCA64B6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 userDrawn="1"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 userDrawn="1"/>
        </p:nvSpPr>
        <p:spPr bwMode="auto">
          <a:xfrm>
            <a:off x="4840769" y="6507588"/>
            <a:ext cx="182614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7169D10F-9F9D-4A0D-9BB4-5569C4BE51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630" y="6412696"/>
            <a:ext cx="1418860" cy="3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defRPr kumimoji="1" sz="2800" b="1" baseline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0322" indent="0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sz="2400" baseline="0">
          <a:solidFill>
            <a:srgbClr val="656464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371668" indent="-211027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9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defRPr kumimoji="1" sz="2585" b="1" baseline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0322" indent="0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sz="2215" baseline="0">
          <a:solidFill>
            <a:srgbClr val="656464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371668" indent="-211027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115" y="271463"/>
            <a:ext cx="1152378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638" y="1196752"/>
            <a:ext cx="10636737" cy="47525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12" lvl="0" indent="-457212">
              <a:buBlip>
                <a:blip r:embed="rId13"/>
              </a:buBlip>
            </a:pPr>
            <a:r>
              <a:rPr lang="ja-JP" altLang="en-US" dirty="0"/>
              <a:t>見出しは</a:t>
            </a:r>
            <a:r>
              <a:rPr lang="en-US" altLang="ja-JP" dirty="0"/>
              <a:t>28pt</a:t>
            </a:r>
            <a:r>
              <a:rPr lang="ja-JP" altLang="en-US" dirty="0"/>
              <a:t>推奨</a:t>
            </a:r>
          </a:p>
          <a:p>
            <a:pPr marL="923230" lvl="1" indent="-342908">
              <a:buFontTx/>
              <a:buBlip>
                <a:blip r:embed="rId14"/>
              </a:buBlip>
            </a:pPr>
            <a:r>
              <a:rPr lang="ja-JP" altLang="en-US" dirty="0"/>
              <a:t>小見出しは</a:t>
            </a:r>
            <a:r>
              <a:rPr lang="en-US" altLang="ja-JP" dirty="0"/>
              <a:t>24pt</a:t>
            </a:r>
            <a:r>
              <a:rPr lang="ja-JP" altLang="en-US" dirty="0"/>
              <a:t>推奨</a:t>
            </a:r>
            <a:endParaRPr lang="en-US" altLang="ja-JP" dirty="0"/>
          </a:p>
          <a:p>
            <a:pPr marL="1439899" lvl="2" indent="-27782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FontTx/>
              <a:buBlip>
                <a:blip r:embed="rId15"/>
              </a:buBlip>
            </a:pPr>
            <a:r>
              <a:rPr lang="ja-JP" altLang="en-US" dirty="0"/>
              <a:t>本文</a:t>
            </a:r>
            <a:endParaRPr lang="en-US" altLang="ja-JP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3892" y="6524625"/>
            <a:ext cx="2844800" cy="196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236BA2-8B9C-4D9C-8BD9-81F7BA313BAC}" type="slidenum">
              <a:rPr kumimoji="1" lang="ja-JP" alt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6237312"/>
            <a:ext cx="12192000" cy="69850"/>
          </a:xfrm>
          <a:prstGeom prst="rect">
            <a:avLst/>
          </a:prstGeom>
          <a:gradFill flip="none" rotWithShape="1">
            <a:gsLst>
              <a:gs pos="4000">
                <a:srgbClr val="004098"/>
              </a:gs>
              <a:gs pos="100000">
                <a:srgbClr val="00409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585" dirty="0">
              <a:solidFill>
                <a:prstClr val="white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rot="10800000">
            <a:off x="0" y="914400"/>
            <a:ext cx="12192000" cy="1588"/>
          </a:xfrm>
          <a:prstGeom prst="line">
            <a:avLst/>
          </a:prstGeom>
          <a:ln w="12700">
            <a:solidFill>
              <a:srgbClr val="0040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0710988" y="28575"/>
            <a:ext cx="1500554" cy="2911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37931725" indent="-37474525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92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Confidential</a:t>
            </a:r>
            <a:endParaRPr lang="ja-JP" altLang="en-US" sz="1292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4840769" y="6507588"/>
            <a:ext cx="1854995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© 2018 </a:t>
            </a:r>
            <a:r>
              <a:rPr lang="ja-JP" altLang="en-US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831" dirty="0">
                <a:solidFill>
                  <a:srgbClr val="00488E"/>
                </a:solidFill>
                <a:latin typeface="Segoe UI"/>
                <a:ea typeface="Meiryo UI" pitchFamily="50" charset="-128"/>
                <a:cs typeface="Arial" panose="020B0604020202020204" pitchFamily="34" charset="0"/>
              </a:rPr>
              <a:t>A2 Healthcare Corporation</a:t>
            </a:r>
            <a:endParaRPr lang="ja-JP" altLang="en-US" sz="831" dirty="0">
              <a:solidFill>
                <a:srgbClr val="00488E"/>
              </a:solidFill>
              <a:latin typeface="Segoe UI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7169D10F-9F9D-4A0D-9BB4-5569C4BE51F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630" y="6412698"/>
            <a:ext cx="1418860" cy="3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207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61959" indent="-361959" algn="l" rtl="0" eaLnBrk="1" fontAlgn="base" hangingPunct="1">
        <a:spcBef>
          <a:spcPct val="20000"/>
        </a:spcBef>
        <a:spcAft>
          <a:spcPct val="0"/>
        </a:spcAft>
        <a:buSzPct val="125000"/>
        <a:buFontTx/>
        <a:buNone/>
        <a:tabLst>
          <a:tab pos="361959" algn="l"/>
        </a:tabLst>
        <a:defRPr kumimoji="1" lang="ja-JP" altLang="en-US" sz="2800" b="1" baseline="0" dirty="0">
          <a:solidFill>
            <a:srgbClr val="004098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922361" indent="-474675" algn="l" rtl="0" eaLnBrk="1" fontAlgn="base" hangingPunct="1">
        <a:spcBef>
          <a:spcPct val="20000"/>
        </a:spcBef>
        <a:spcAft>
          <a:spcPct val="0"/>
        </a:spcAft>
        <a:buSzPct val="125000"/>
        <a:buNone/>
        <a:defRPr kumimoji="1" lang="en-US" altLang="ja-JP" sz="2400" baseline="0" dirty="0">
          <a:solidFill>
            <a:schemeClr val="tx1"/>
          </a:solidFill>
          <a:latin typeface="+mn-ea"/>
          <a:ea typeface="+mn-ea"/>
          <a:cs typeface="Meiryo UI" panose="020B0604030504040204" pitchFamily="50" charset="-128"/>
        </a:defRPr>
      </a:lvl2pPr>
      <a:lvl3pPr marL="1162079" indent="0" algn="l" rtl="0" eaLnBrk="1" fontAlgn="base" hangingPunct="1">
        <a:spcBef>
          <a:spcPct val="20000"/>
        </a:spcBef>
        <a:spcAft>
          <a:spcPct val="0"/>
        </a:spcAft>
        <a:buSzPct val="110000"/>
        <a:buFontTx/>
        <a:buNone/>
        <a:defRPr kumimoji="1" lang="en-US" altLang="ja-JP" sz="2000" b="0" baseline="0" dirty="0" smtClean="0">
          <a:solidFill>
            <a:schemeClr val="tx1"/>
          </a:solidFill>
          <a:latin typeface="+mn-ea"/>
          <a:ea typeface="+mn-ea"/>
          <a:cs typeface="Meiryo UI" panose="020B0604030504040204" pitchFamily="50" charset="-128"/>
        </a:defRPr>
      </a:lvl3pPr>
      <a:lvl4pPr marL="1748292" indent="-211027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4pPr>
      <a:lvl5pPr marL="2124914" indent="-211027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kumimoji="1" sz="1846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メイリオ" panose="020B0604030504040204" pitchFamily="50" charset="-128"/>
        </a:defRPr>
      </a:lvl5pPr>
      <a:lvl6pPr marL="2546966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9017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1070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121" indent="-211027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0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E7B5EC-E94D-4861-B9A5-693AB6AFB537}"/>
              </a:ext>
            </a:extLst>
          </p:cNvPr>
          <p:cNvSpPr txBox="1"/>
          <p:nvPr userDrawn="1"/>
        </p:nvSpPr>
        <p:spPr>
          <a:xfrm>
            <a:off x="5912296" y="652168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6ABDACE-8D9D-4C69-AA75-665F17424830}" type="slidenum">
              <a:rPr kumimoji="1" lang="ja-JP" altLang="en-US" sz="1200" smtClean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kumimoji="1" lang="ja-JP" altLang="en-US" sz="1200" dirty="0">
              <a:solidFill>
                <a:srgbClr val="40404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E595C2-7611-4BB3-9080-9AA5712490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336" y="6541313"/>
            <a:ext cx="18642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" pitchFamily="-102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b="0" i="0" kern="500" spc="-30" baseline="0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© A2 Healthcare Corporation</a:t>
            </a:r>
            <a:r>
              <a:rPr lang="ja-JP" altLang="en-US" sz="700" b="0" i="0" kern="500" spc="-30" baseline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 Light" panose="020F0302020204030204" pitchFamily="34" charset="0"/>
              </a:rPr>
              <a:t>　</a:t>
            </a:r>
            <a:r>
              <a:rPr lang="en-US" altLang="ja-JP" sz="700" b="0" i="0" dirty="0">
                <a:solidFill>
                  <a:srgbClr val="FF5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Confidential</a:t>
            </a:r>
            <a:endParaRPr lang="ja-JP" altLang="en-US" sz="700" b="0" i="0">
              <a:solidFill>
                <a:srgbClr val="FF5050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グラフィックス 17">
            <a:extLst>
              <a:ext uri="{FF2B5EF4-FFF2-40B4-BE49-F238E27FC236}">
                <a16:creationId xmlns:a16="http://schemas.microsoft.com/office/drawing/2014/main" id="{56A27B03-3455-4703-9D08-FA881ED22D79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624185" y="6353175"/>
            <a:ext cx="1291590" cy="394949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0739" y="208868"/>
            <a:ext cx="10083511" cy="56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82" y="1163163"/>
            <a:ext cx="10084831" cy="504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marL="535768" lvl="1" indent="-264313" algn="l" rtl="0" eaLnBrk="1" fontAlgn="base" hangingPunct="1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36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71517" lvl="2" indent="-185733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37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214408" lvl="3" indent="-185733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38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1550156" lvl="4" indent="-13572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FontTx/>
              <a:buBlip>
                <a:blip r:embed="rId39"/>
              </a:buBlip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186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 i="0">
          <a:solidFill>
            <a:srgbClr val="404040"/>
          </a:solidFill>
          <a:latin typeface="Yu Gothic" panose="020B0400000000000000" pitchFamily="34" charset="-128"/>
          <a:ea typeface="Yu Gothic" panose="020B0400000000000000" pitchFamily="34" charset="-128"/>
          <a:cs typeface="Yu Gothic" panose="020B0400000000000000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rgbClr val="333333"/>
          </a:solidFill>
          <a:latin typeface="Meiryo UI" charset="-128"/>
          <a:ea typeface="Meiryo UI" charset="-128"/>
          <a:cs typeface="メイリオ" pitchFamily="50" charset="-128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kumimoji="1" sz="2954">
          <a:solidFill>
            <a:srgbClr val="333333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271457" marR="0" indent="-271457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11000"/>
        <a:buFontTx/>
        <a:buBlip>
          <a:blip r:embed="rId40"/>
        </a:buBlip>
        <a:tabLst/>
        <a:defRPr kumimoji="1" lang="ja-JP" altLang="en-US" sz="2800" b="0" i="0" kern="1200" baseline="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535768" marR="0" indent="-264313" algn="l" defTabSz="91440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Tx/>
        <a:buSzPct val="100000"/>
        <a:buFontTx/>
        <a:buBlip>
          <a:blip r:embed="rId36"/>
        </a:buBlip>
        <a:tabLst/>
        <a:defRPr kumimoji="1" lang="ja-JP" altLang="en-US" sz="2400" b="0" i="0" kern="1200" baseline="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2pPr>
      <a:lvl3pPr marL="871517" marR="0" indent="-185733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Blip>
          <a:blip r:embed="rId37"/>
        </a:buBlip>
        <a:tabLst/>
        <a:defRPr kumimoji="1" lang="ja-JP" altLang="en-US" sz="2200" b="0" i="0" kern="1200" baseline="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3pPr>
      <a:lvl4pPr marL="1214408" marR="0" indent="-185733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Blip>
          <a:blip r:embed="rId38"/>
        </a:buBlip>
        <a:tabLst/>
        <a:defRPr kumimoji="1" lang="ja-JP" altLang="en-US" sz="2000" b="0" i="0" kern="1200" baseline="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4pPr>
      <a:lvl5pPr marL="1550156" marR="0" indent="-135728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Tx/>
        <a:buSzPct val="100000"/>
        <a:buFontTx/>
        <a:buBlip>
          <a:blip r:embed="rId39"/>
        </a:buBlip>
        <a:tabLst/>
        <a:defRPr kumimoji="1" lang="ja-JP" altLang="en-US" sz="1800" b="0" i="0" kern="1200" baseline="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5pPr>
      <a:lvl6pPr marL="2546902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6pPr>
      <a:lvl7pPr marL="2968943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7pPr>
      <a:lvl8pPr marL="3390985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8pPr>
      <a:lvl9pPr marL="3813026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325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54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3%AC%E3%83%9D%E3%83%BC%E3%83%88-%E3%83%95%E3%82%A1%E3%82%A4%E3%83%AB-%E3%83%87%E3%83%BC%E3%82%BF-%E5%88%B6%E8%A3%81-1420210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90135-699F-8D68-271D-3A361EAC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D7F5C0-E26D-FA0E-CE06-931D29DC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CBC2B-A4BF-49DA-9EDC-256B92AC5ACD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55EB9ACC-BE6F-12A5-913C-945690C5C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688344"/>
              </p:ext>
            </p:extLst>
          </p:nvPr>
        </p:nvGraphicFramePr>
        <p:xfrm>
          <a:off x="66262" y="1767068"/>
          <a:ext cx="12060281" cy="434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41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75DA2-1D4E-9EEF-DAA0-85FA9E2C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6.1</a:t>
            </a:r>
            <a:r>
              <a:rPr kumimoji="1" lang="ja-JP" altLang="en-US" dirty="0"/>
              <a:t> リスク管理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1EE40AA-BB31-2E14-1F2A-45E3E8F12A39}"/>
              </a:ext>
            </a:extLst>
          </p:cNvPr>
          <p:cNvCxnSpPr/>
          <p:nvPr/>
        </p:nvCxnSpPr>
        <p:spPr>
          <a:xfrm flipH="1" flipV="1">
            <a:off x="5769868" y="1916833"/>
            <a:ext cx="38100" cy="439249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" name="角丸四角形 2">
            <a:extLst>
              <a:ext uri="{FF2B5EF4-FFF2-40B4-BE49-F238E27FC236}">
                <a16:creationId xmlns:a16="http://schemas.microsoft.com/office/drawing/2014/main" id="{78B8B291-9F2B-C642-59D5-8776DC87C077}"/>
              </a:ext>
            </a:extLst>
          </p:cNvPr>
          <p:cNvSpPr/>
          <p:nvPr/>
        </p:nvSpPr>
        <p:spPr>
          <a:xfrm>
            <a:off x="4060726" y="2204867"/>
            <a:ext cx="3456384" cy="2808312"/>
          </a:xfrm>
          <a:prstGeom prst="roundRect">
            <a:avLst>
              <a:gd name="adj" fmla="val 3866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B89251-089B-69BE-DD81-81DB208EDCA3}"/>
              </a:ext>
            </a:extLst>
          </p:cNvPr>
          <p:cNvSpPr/>
          <p:nvPr/>
        </p:nvSpPr>
        <p:spPr>
          <a:xfrm>
            <a:off x="4223792" y="1484788"/>
            <a:ext cx="3096344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white"/>
                </a:solidFill>
                <a:latin typeface="Meiryo UI"/>
                <a:ea typeface="Meiryo UI"/>
              </a:rPr>
              <a:t>プロジェクトの状況の確定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D96B7B-B3D8-1204-0BEB-2E93BFEB7904}"/>
              </a:ext>
            </a:extLst>
          </p:cNvPr>
          <p:cNvSpPr/>
          <p:nvPr/>
        </p:nvSpPr>
        <p:spPr>
          <a:xfrm>
            <a:off x="4223792" y="2924947"/>
            <a:ext cx="3096344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white"/>
                </a:solidFill>
                <a:latin typeface="Meiryo UI"/>
                <a:ea typeface="Meiryo UI"/>
              </a:rPr>
              <a:t>リスクの特定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93C7B1-5A6C-AF3D-32FF-1680E2A62B35}"/>
              </a:ext>
            </a:extLst>
          </p:cNvPr>
          <p:cNvSpPr/>
          <p:nvPr/>
        </p:nvSpPr>
        <p:spPr>
          <a:xfrm>
            <a:off x="4223792" y="3645028"/>
            <a:ext cx="3096344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white"/>
                </a:solidFill>
                <a:latin typeface="Meiryo UI"/>
                <a:ea typeface="Meiryo UI"/>
              </a:rPr>
              <a:t>リスクの分析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14C98F-EF23-EE7B-F960-44297448AC0D}"/>
              </a:ext>
            </a:extLst>
          </p:cNvPr>
          <p:cNvSpPr/>
          <p:nvPr/>
        </p:nvSpPr>
        <p:spPr>
          <a:xfrm>
            <a:off x="4223792" y="4365108"/>
            <a:ext cx="3096344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white"/>
                </a:solidFill>
                <a:latin typeface="Meiryo UI"/>
                <a:ea typeface="Meiryo UI"/>
              </a:rPr>
              <a:t>リスクの評価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54178B-1EF3-037B-EED3-052C8FC221CF}"/>
              </a:ext>
            </a:extLst>
          </p:cNvPr>
          <p:cNvSpPr/>
          <p:nvPr/>
        </p:nvSpPr>
        <p:spPr>
          <a:xfrm>
            <a:off x="4223792" y="5445227"/>
            <a:ext cx="3096344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white"/>
                </a:solidFill>
                <a:latin typeface="Meiryo UI"/>
                <a:ea typeface="Meiryo UI"/>
              </a:rPr>
              <a:t>リスクの対応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6B10ECE-B8A4-0FB6-F2C1-51D1CE1FBFDB}"/>
              </a:ext>
            </a:extLst>
          </p:cNvPr>
          <p:cNvGrpSpPr/>
          <p:nvPr/>
        </p:nvGrpSpPr>
        <p:grpSpPr>
          <a:xfrm>
            <a:off x="7983066" y="1484789"/>
            <a:ext cx="576064" cy="4392487"/>
            <a:chOff x="6825208" y="980728"/>
            <a:chExt cx="576064" cy="403244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0F1C1EF-0D78-48E7-ADD4-F23292B52E29}"/>
                </a:ext>
              </a:extLst>
            </p:cNvPr>
            <p:cNvSpPr/>
            <p:nvPr/>
          </p:nvSpPr>
          <p:spPr>
            <a:xfrm>
              <a:off x="6825208" y="980728"/>
              <a:ext cx="576064" cy="403244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9D40EE3-60EF-ADED-82B1-664F781CD826}"/>
                </a:ext>
              </a:extLst>
            </p:cNvPr>
            <p:cNvSpPr txBox="1"/>
            <p:nvPr/>
          </p:nvSpPr>
          <p:spPr>
            <a:xfrm>
              <a:off x="6897222" y="1574076"/>
              <a:ext cx="492443" cy="2910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44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20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モニタリング及びレビュー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5698AF-8D09-3E92-7A81-AA84AFF86783}"/>
              </a:ext>
            </a:extLst>
          </p:cNvPr>
          <p:cNvGrpSpPr/>
          <p:nvPr/>
        </p:nvGrpSpPr>
        <p:grpSpPr>
          <a:xfrm>
            <a:off x="2999658" y="1484788"/>
            <a:ext cx="576063" cy="4392488"/>
            <a:chOff x="2000672" y="980728"/>
            <a:chExt cx="576064" cy="4032448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A243392-FD3B-FB88-E94F-5F4E38E8DD03}"/>
                </a:ext>
              </a:extLst>
            </p:cNvPr>
            <p:cNvSpPr/>
            <p:nvPr/>
          </p:nvSpPr>
          <p:spPr>
            <a:xfrm>
              <a:off x="2000672" y="980728"/>
              <a:ext cx="576064" cy="403244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03C3A97-4D62-D8F5-A853-0DF3B20B0599}"/>
                </a:ext>
              </a:extLst>
            </p:cNvPr>
            <p:cNvSpPr txBox="1"/>
            <p:nvPr/>
          </p:nvSpPr>
          <p:spPr>
            <a:xfrm>
              <a:off x="2055720" y="1303737"/>
              <a:ext cx="492444" cy="31457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44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20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コミュニケーション及び協議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58E1F9-3D6A-0F4C-FB08-78CAE9F83CD6}"/>
              </a:ext>
            </a:extLst>
          </p:cNvPr>
          <p:cNvSpPr txBox="1"/>
          <p:nvPr/>
        </p:nvSpPr>
        <p:spPr>
          <a:xfrm>
            <a:off x="4841263" y="2348884"/>
            <a:ext cx="186140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リスクアセスメント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2B8DDEF-A9CB-1702-9522-2D2A4C0B9B65}"/>
              </a:ext>
            </a:extLst>
          </p:cNvPr>
          <p:cNvCxnSpPr/>
          <p:nvPr/>
        </p:nvCxnSpPr>
        <p:spPr>
          <a:xfrm>
            <a:off x="3575720" y="170081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6FB7013-7811-9A1B-944E-97D5CAC30450}"/>
              </a:ext>
            </a:extLst>
          </p:cNvPr>
          <p:cNvCxnSpPr/>
          <p:nvPr/>
        </p:nvCxnSpPr>
        <p:spPr>
          <a:xfrm>
            <a:off x="3575720" y="315049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315EFB6-E973-301F-2291-EEEBA93F6EB8}"/>
              </a:ext>
            </a:extLst>
          </p:cNvPr>
          <p:cNvCxnSpPr/>
          <p:nvPr/>
        </p:nvCxnSpPr>
        <p:spPr>
          <a:xfrm>
            <a:off x="3575720" y="386105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17F99A5-933E-70BA-FED9-5A8526DBBE15}"/>
              </a:ext>
            </a:extLst>
          </p:cNvPr>
          <p:cNvCxnSpPr/>
          <p:nvPr/>
        </p:nvCxnSpPr>
        <p:spPr>
          <a:xfrm>
            <a:off x="3575720" y="459065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A5F9C04-0C1F-6567-2C80-0F974C1454BE}"/>
              </a:ext>
            </a:extLst>
          </p:cNvPr>
          <p:cNvCxnSpPr/>
          <p:nvPr/>
        </p:nvCxnSpPr>
        <p:spPr>
          <a:xfrm>
            <a:off x="3575720" y="5666584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C0C6795-4F26-E955-5744-FDB71AAC8362}"/>
              </a:ext>
            </a:extLst>
          </p:cNvPr>
          <p:cNvCxnSpPr/>
          <p:nvPr/>
        </p:nvCxnSpPr>
        <p:spPr>
          <a:xfrm>
            <a:off x="7325470" y="566125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3B24F27-554A-6C17-C9FA-F0A899A62CD4}"/>
              </a:ext>
            </a:extLst>
          </p:cNvPr>
          <p:cNvCxnSpPr/>
          <p:nvPr/>
        </p:nvCxnSpPr>
        <p:spPr>
          <a:xfrm>
            <a:off x="7325470" y="457160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6CE024C-D755-2357-2F9F-1EFCCA5DEF72}"/>
              </a:ext>
            </a:extLst>
          </p:cNvPr>
          <p:cNvCxnSpPr/>
          <p:nvPr/>
        </p:nvCxnSpPr>
        <p:spPr>
          <a:xfrm>
            <a:off x="7329661" y="3856859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7E113CC-D91C-622C-8A90-1F8A7C3FEC8D}"/>
              </a:ext>
            </a:extLst>
          </p:cNvPr>
          <p:cNvCxnSpPr/>
          <p:nvPr/>
        </p:nvCxnSpPr>
        <p:spPr>
          <a:xfrm>
            <a:off x="7334995" y="314097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6FDCE19-524D-D0D7-2CC1-79A8856CC36B}"/>
              </a:ext>
            </a:extLst>
          </p:cNvPr>
          <p:cNvCxnSpPr/>
          <p:nvPr/>
        </p:nvCxnSpPr>
        <p:spPr>
          <a:xfrm>
            <a:off x="7320136" y="170500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E50A99A-DD88-7958-BC28-ED3874638984}"/>
              </a:ext>
            </a:extLst>
          </p:cNvPr>
          <p:cNvCxnSpPr>
            <a:stCxn id="12" idx="0"/>
          </p:cNvCxnSpPr>
          <p:nvPr/>
        </p:nvCxnSpPr>
        <p:spPr>
          <a:xfrm flipV="1">
            <a:off x="8271098" y="1052740"/>
            <a:ext cx="0" cy="43205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カギ線コネクタ 27">
            <a:extLst>
              <a:ext uri="{FF2B5EF4-FFF2-40B4-BE49-F238E27FC236}">
                <a16:creationId xmlns:a16="http://schemas.microsoft.com/office/drawing/2014/main" id="{AEAA4ED8-CF32-EAD6-0171-D21060A5DD6E}"/>
              </a:ext>
            </a:extLst>
          </p:cNvPr>
          <p:cNvCxnSpPr>
            <a:endCxn id="6" idx="0"/>
          </p:cNvCxnSpPr>
          <p:nvPr/>
        </p:nvCxnSpPr>
        <p:spPr>
          <a:xfrm rot="10800000" flipV="1">
            <a:off x="5771966" y="1052741"/>
            <a:ext cx="2499134" cy="432049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カギ線コネクタ 28">
            <a:extLst>
              <a:ext uri="{FF2B5EF4-FFF2-40B4-BE49-F238E27FC236}">
                <a16:creationId xmlns:a16="http://schemas.microsoft.com/office/drawing/2014/main" id="{FBD0F03D-8A7C-E254-81DE-97C257131037}"/>
              </a:ext>
            </a:extLst>
          </p:cNvPr>
          <p:cNvCxnSpPr>
            <a:endCxn id="12" idx="2"/>
          </p:cNvCxnSpPr>
          <p:nvPr/>
        </p:nvCxnSpPr>
        <p:spPr>
          <a:xfrm flipV="1">
            <a:off x="5807969" y="5877276"/>
            <a:ext cx="2463130" cy="432048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849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23F0B-B41C-7D01-B836-B42A8266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８ 業務の設計</a:t>
            </a:r>
          </a:p>
        </p:txBody>
      </p:sp>
      <p:sp>
        <p:nvSpPr>
          <p:cNvPr id="4" name="四角形: 角を丸くする 213">
            <a:extLst>
              <a:ext uri="{FF2B5EF4-FFF2-40B4-BE49-F238E27FC236}">
                <a16:creationId xmlns:a16="http://schemas.microsoft.com/office/drawing/2014/main" id="{CE7EFD37-3E29-ADDA-8753-B0C0AA064471}"/>
              </a:ext>
            </a:extLst>
          </p:cNvPr>
          <p:cNvSpPr/>
          <p:nvPr/>
        </p:nvSpPr>
        <p:spPr>
          <a:xfrm>
            <a:off x="4146727" y="4146832"/>
            <a:ext cx="8045274" cy="2109284"/>
          </a:xfrm>
          <a:prstGeom prst="roundRect">
            <a:avLst>
              <a:gd name="adj" fmla="val 2522"/>
            </a:avLst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28" kern="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左矢印 49">
            <a:extLst>
              <a:ext uri="{FF2B5EF4-FFF2-40B4-BE49-F238E27FC236}">
                <a16:creationId xmlns:a16="http://schemas.microsoft.com/office/drawing/2014/main" id="{7803C7BB-CC04-672C-16CB-52D857218C79}"/>
              </a:ext>
            </a:extLst>
          </p:cNvPr>
          <p:cNvSpPr/>
          <p:nvPr/>
        </p:nvSpPr>
        <p:spPr>
          <a:xfrm rot="20441001">
            <a:off x="5595570" y="3653556"/>
            <a:ext cx="2297456" cy="369856"/>
          </a:xfrm>
          <a:prstGeom prst="leftArrow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635C4B53-33B5-DD3A-799F-E9A965406FD2}"/>
              </a:ext>
            </a:extLst>
          </p:cNvPr>
          <p:cNvSpPr txBox="1">
            <a:spLocks/>
          </p:cNvSpPr>
          <p:nvPr/>
        </p:nvSpPr>
        <p:spPr>
          <a:xfrm>
            <a:off x="7909666" y="574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>
                <a:solidFill>
                  <a:srgbClr val="404040">
                    <a:lumMod val="60000"/>
                    <a:lumOff val="40000"/>
                  </a:srgbClr>
                </a:solidFill>
                <a:latin typeface="Arial"/>
                <a:ea typeface="游ゴシック"/>
              </a:rPr>
              <a:t>Page </a:t>
            </a:r>
            <a:fld id="{127D9164-07AF-9947-BAED-B5CA6D2A48F4}" type="slidenum">
              <a:rPr kumimoji="0" lang="en-US" smtClean="0">
                <a:solidFill>
                  <a:srgbClr val="404040">
                    <a:lumMod val="60000"/>
                    <a:lumOff val="40000"/>
                  </a:srgbClr>
                </a:solidFill>
                <a:latin typeface="Arial"/>
                <a:ea typeface="游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kumimoji="0" lang="en-US" dirty="0">
              <a:solidFill>
                <a:srgbClr val="404040">
                  <a:lumMod val="60000"/>
                  <a:lumOff val="40000"/>
                </a:srgbClr>
              </a:solidFill>
              <a:latin typeface="Arial"/>
              <a:ea typeface="游ゴシック"/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DC45F00-E894-3F42-4E64-E4E4FC43C05D}"/>
              </a:ext>
            </a:extLst>
          </p:cNvPr>
          <p:cNvSpPr txBox="1">
            <a:spLocks/>
          </p:cNvSpPr>
          <p:nvPr/>
        </p:nvSpPr>
        <p:spPr>
          <a:xfrm>
            <a:off x="8490329" y="4600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FCB2EC-7E9B-47BD-923D-DE9D43277D6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ＭＳ Ｐゴシック" panose="020B0600070205080204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9" name="四角形: 角を丸くする 202">
            <a:extLst>
              <a:ext uri="{FF2B5EF4-FFF2-40B4-BE49-F238E27FC236}">
                <a16:creationId xmlns:a16="http://schemas.microsoft.com/office/drawing/2014/main" id="{42AAAEBF-6600-4C77-53A6-48087EB42562}"/>
              </a:ext>
            </a:extLst>
          </p:cNvPr>
          <p:cNvSpPr/>
          <p:nvPr/>
        </p:nvSpPr>
        <p:spPr>
          <a:xfrm>
            <a:off x="172671" y="836712"/>
            <a:ext cx="9194092" cy="2732659"/>
          </a:xfrm>
          <a:prstGeom prst="roundRect">
            <a:avLst>
              <a:gd name="adj" fmla="val 2699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781" kern="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E0DECC-0325-2C4A-D53F-B3C54DA453C8}"/>
              </a:ext>
            </a:extLst>
          </p:cNvPr>
          <p:cNvSpPr/>
          <p:nvPr/>
        </p:nvSpPr>
        <p:spPr>
          <a:xfrm>
            <a:off x="1134885" y="1019679"/>
            <a:ext cx="1298813" cy="50578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候補患者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F4BE92-5DD8-3030-4E71-FDB81FC13A32}"/>
              </a:ext>
            </a:extLst>
          </p:cNvPr>
          <p:cNvSpPr/>
          <p:nvPr/>
        </p:nvSpPr>
        <p:spPr>
          <a:xfrm>
            <a:off x="3021116" y="1019679"/>
            <a:ext cx="1224000" cy="50578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手順</a:t>
            </a:r>
            <a:r>
              <a:rPr lang="en-US" altLang="ja-JP" sz="17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7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活動</a:t>
            </a:r>
            <a:endParaRPr lang="en-US" altLang="ja-JP" sz="17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同意説明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57C0F5-5D42-C234-E43C-E9454A44A847}"/>
              </a:ext>
            </a:extLst>
          </p:cNvPr>
          <p:cNvSpPr/>
          <p:nvPr/>
        </p:nvSpPr>
        <p:spPr>
          <a:xfrm>
            <a:off x="4810787" y="1019679"/>
            <a:ext cx="1224000" cy="50578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同意取得</a:t>
            </a:r>
          </a:p>
        </p:txBody>
      </p:sp>
      <p:sp>
        <p:nvSpPr>
          <p:cNvPr id="13" name="右矢印 27">
            <a:extLst>
              <a:ext uri="{FF2B5EF4-FFF2-40B4-BE49-F238E27FC236}">
                <a16:creationId xmlns:a16="http://schemas.microsoft.com/office/drawing/2014/main" id="{E2F07432-C1F6-4A55-E68A-B4F79371A134}"/>
              </a:ext>
            </a:extLst>
          </p:cNvPr>
          <p:cNvSpPr/>
          <p:nvPr/>
        </p:nvSpPr>
        <p:spPr>
          <a:xfrm>
            <a:off x="2405635" y="1110571"/>
            <a:ext cx="562304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右矢印 28">
            <a:extLst>
              <a:ext uri="{FF2B5EF4-FFF2-40B4-BE49-F238E27FC236}">
                <a16:creationId xmlns:a16="http://schemas.microsoft.com/office/drawing/2014/main" id="{6765EB3C-6B71-E46C-DA07-ECB08B0AB608}"/>
              </a:ext>
            </a:extLst>
          </p:cNvPr>
          <p:cNvSpPr/>
          <p:nvPr/>
        </p:nvSpPr>
        <p:spPr>
          <a:xfrm>
            <a:off x="4168333" y="1110571"/>
            <a:ext cx="586557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0A3AF44-2908-7692-B41B-30BDDC4B8632}"/>
              </a:ext>
            </a:extLst>
          </p:cNvPr>
          <p:cNvSpPr/>
          <p:nvPr/>
        </p:nvSpPr>
        <p:spPr>
          <a:xfrm>
            <a:off x="4811176" y="1613896"/>
            <a:ext cx="1224000" cy="161272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参加同意</a:t>
            </a:r>
            <a:endParaRPr lang="en-US" altLang="ja-JP" sz="1400" b="1" kern="0" dirty="0">
              <a:solidFill>
                <a:srgbClr val="44546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に基づく</a:t>
            </a:r>
            <a:endParaRPr lang="en-US" altLang="ja-JP" sz="1400" b="1" kern="0" dirty="0">
              <a:solidFill>
                <a:srgbClr val="44546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指示</a:t>
            </a:r>
            <a:r>
              <a:rPr lang="en-US" altLang="ja-JP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オーダー</a:t>
            </a:r>
            <a:endParaRPr lang="en-US" altLang="ja-JP" sz="1400" b="1" kern="0" dirty="0">
              <a:solidFill>
                <a:srgbClr val="44546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AB46C8-85E4-F84F-8ABF-2CAD1E2201B2}"/>
              </a:ext>
            </a:extLst>
          </p:cNvPr>
          <p:cNvSpPr/>
          <p:nvPr/>
        </p:nvSpPr>
        <p:spPr>
          <a:xfrm>
            <a:off x="6356998" y="1613896"/>
            <a:ext cx="1255810" cy="50578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手順</a:t>
            </a:r>
            <a:r>
              <a:rPr lang="en-US" altLang="ja-JP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活動</a:t>
            </a:r>
            <a:endParaRPr lang="en-US" altLang="ja-JP" sz="16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背景情報聴取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5846BF0-9756-A6E9-0816-18B75D946C20}"/>
              </a:ext>
            </a:extLst>
          </p:cNvPr>
          <p:cNvSpPr/>
          <p:nvPr/>
        </p:nvSpPr>
        <p:spPr>
          <a:xfrm>
            <a:off x="7960948" y="1613896"/>
            <a:ext cx="1224000" cy="50578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被験者背景</a:t>
            </a:r>
          </a:p>
        </p:txBody>
      </p:sp>
      <p:sp>
        <p:nvSpPr>
          <p:cNvPr id="18" name="右矢印 27">
            <a:extLst>
              <a:ext uri="{FF2B5EF4-FFF2-40B4-BE49-F238E27FC236}">
                <a16:creationId xmlns:a16="http://schemas.microsoft.com/office/drawing/2014/main" id="{E5FDC192-F4F9-845D-E3FF-ACBF5DADD003}"/>
              </a:ext>
            </a:extLst>
          </p:cNvPr>
          <p:cNvSpPr/>
          <p:nvPr/>
        </p:nvSpPr>
        <p:spPr>
          <a:xfrm>
            <a:off x="6038767" y="1707589"/>
            <a:ext cx="288000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右矢印 28">
            <a:extLst>
              <a:ext uri="{FF2B5EF4-FFF2-40B4-BE49-F238E27FC236}">
                <a16:creationId xmlns:a16="http://schemas.microsoft.com/office/drawing/2014/main" id="{29D9668B-BA4F-94E9-905D-CEB285B59520}"/>
              </a:ext>
            </a:extLst>
          </p:cNvPr>
          <p:cNvSpPr/>
          <p:nvPr/>
        </p:nvSpPr>
        <p:spPr>
          <a:xfrm>
            <a:off x="7638598" y="1742508"/>
            <a:ext cx="288000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CA555FA-7715-B0A8-CAD8-F0078F5BA6BD}"/>
              </a:ext>
            </a:extLst>
          </p:cNvPr>
          <p:cNvSpPr/>
          <p:nvPr/>
        </p:nvSpPr>
        <p:spPr>
          <a:xfrm>
            <a:off x="6356998" y="2166346"/>
            <a:ext cx="1255810" cy="50578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手順</a:t>
            </a:r>
            <a:r>
              <a:rPr lang="en-US" altLang="ja-JP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活動</a:t>
            </a:r>
            <a:endParaRPr lang="en-US" altLang="ja-JP" sz="16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採血・分析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A331BCF-0532-55D8-A2F8-95EE2702B307}"/>
              </a:ext>
            </a:extLst>
          </p:cNvPr>
          <p:cNvSpPr/>
          <p:nvPr/>
        </p:nvSpPr>
        <p:spPr>
          <a:xfrm>
            <a:off x="7962250" y="2166346"/>
            <a:ext cx="1224000" cy="50578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臨床検査結果</a:t>
            </a:r>
          </a:p>
        </p:txBody>
      </p:sp>
      <p:sp>
        <p:nvSpPr>
          <p:cNvPr id="22" name="右矢印 28">
            <a:extLst>
              <a:ext uri="{FF2B5EF4-FFF2-40B4-BE49-F238E27FC236}">
                <a16:creationId xmlns:a16="http://schemas.microsoft.com/office/drawing/2014/main" id="{8079E83B-AEF2-3A97-00A2-75AFE874D958}"/>
              </a:ext>
            </a:extLst>
          </p:cNvPr>
          <p:cNvSpPr/>
          <p:nvPr/>
        </p:nvSpPr>
        <p:spPr>
          <a:xfrm>
            <a:off x="7639943" y="2275908"/>
            <a:ext cx="288000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79102BB-DE81-F860-754A-2404A55D7E0D}"/>
              </a:ext>
            </a:extLst>
          </p:cNvPr>
          <p:cNvSpPr/>
          <p:nvPr/>
        </p:nvSpPr>
        <p:spPr>
          <a:xfrm>
            <a:off x="6356998" y="2737846"/>
            <a:ext cx="1255810" cy="50578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手順</a:t>
            </a:r>
            <a:r>
              <a:rPr lang="en-US" altLang="ja-JP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活動</a:t>
            </a:r>
            <a:endParaRPr lang="en-US" altLang="ja-JP" sz="16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CT/MRI</a:t>
            </a:r>
            <a:endParaRPr lang="ja-JP" altLang="en-US" sz="1400" b="1" kern="0" dirty="0">
              <a:solidFill>
                <a:srgbClr val="44546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右矢印 28">
            <a:extLst>
              <a:ext uri="{FF2B5EF4-FFF2-40B4-BE49-F238E27FC236}">
                <a16:creationId xmlns:a16="http://schemas.microsoft.com/office/drawing/2014/main" id="{D1019DAF-8FF4-8D09-E4BD-450378B4F847}"/>
              </a:ext>
            </a:extLst>
          </p:cNvPr>
          <p:cNvSpPr/>
          <p:nvPr/>
        </p:nvSpPr>
        <p:spPr>
          <a:xfrm>
            <a:off x="7639943" y="2847408"/>
            <a:ext cx="288000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6B5D3C8-C1C3-ED78-C140-1E6A00063BF2}"/>
              </a:ext>
            </a:extLst>
          </p:cNvPr>
          <p:cNvSpPr/>
          <p:nvPr/>
        </p:nvSpPr>
        <p:spPr>
          <a:xfrm>
            <a:off x="4248166" y="4319032"/>
            <a:ext cx="1224000" cy="50578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各種結果</a:t>
            </a:r>
            <a:r>
              <a:rPr lang="en-US" altLang="ja-JP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</a:t>
            </a:r>
            <a:endParaRPr lang="en-US" altLang="ja-JP" sz="1400" b="1" kern="0" dirty="0">
              <a:solidFill>
                <a:srgbClr val="44546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2991696-CAB8-A5B0-8B9C-501EF2032D6D}"/>
              </a:ext>
            </a:extLst>
          </p:cNvPr>
          <p:cNvSpPr/>
          <p:nvPr/>
        </p:nvSpPr>
        <p:spPr>
          <a:xfrm>
            <a:off x="5787970" y="4319032"/>
            <a:ext cx="1255810" cy="50578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手順</a:t>
            </a:r>
            <a:r>
              <a:rPr lang="en-US" altLang="ja-JP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6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活動</a:t>
            </a:r>
            <a:endParaRPr lang="en-US" altLang="ja-JP" sz="16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適格性判定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C627199-6809-DAE4-D263-ACDE62C98899}"/>
              </a:ext>
            </a:extLst>
          </p:cNvPr>
          <p:cNvSpPr/>
          <p:nvPr/>
        </p:nvSpPr>
        <p:spPr>
          <a:xfrm>
            <a:off x="7361381" y="4319032"/>
            <a:ext cx="1285326" cy="50578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適格性判定結果</a:t>
            </a:r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91BACA66-CCD1-4C14-1A6E-7FF5FBBE292B}"/>
              </a:ext>
            </a:extLst>
          </p:cNvPr>
          <p:cNvSpPr/>
          <p:nvPr/>
        </p:nvSpPr>
        <p:spPr>
          <a:xfrm>
            <a:off x="5479934" y="4412725"/>
            <a:ext cx="288000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右矢印 28">
            <a:extLst>
              <a:ext uri="{FF2B5EF4-FFF2-40B4-BE49-F238E27FC236}">
                <a16:creationId xmlns:a16="http://schemas.microsoft.com/office/drawing/2014/main" id="{53EA47A1-DF92-C09F-0CA4-3C6213FD0FDC}"/>
              </a:ext>
            </a:extLst>
          </p:cNvPr>
          <p:cNvSpPr/>
          <p:nvPr/>
        </p:nvSpPr>
        <p:spPr>
          <a:xfrm>
            <a:off x="7057524" y="4428594"/>
            <a:ext cx="288000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A561C66-783F-81D5-C8F6-B8319D26A45C}"/>
              </a:ext>
            </a:extLst>
          </p:cNvPr>
          <p:cNvSpPr txBox="1"/>
          <p:nvPr/>
        </p:nvSpPr>
        <p:spPr>
          <a:xfrm>
            <a:off x="6818777" y="3191463"/>
            <a:ext cx="276999" cy="369332"/>
          </a:xfrm>
          <a:prstGeom prst="rect">
            <a:avLst/>
          </a:prstGeom>
          <a:noFill/>
        </p:spPr>
        <p:txBody>
          <a:bodyPr vert="eaVert" wrap="square"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70AD47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1800" dirty="0">
              <a:solidFill>
                <a:srgbClr val="70AD47">
                  <a:lumMod val="75000"/>
                </a:srgb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6DF82A-8D56-7328-E5FE-3173C6625AEE}"/>
              </a:ext>
            </a:extLst>
          </p:cNvPr>
          <p:cNvSpPr txBox="1"/>
          <p:nvPr/>
        </p:nvSpPr>
        <p:spPr>
          <a:xfrm>
            <a:off x="8305317" y="3200040"/>
            <a:ext cx="461665" cy="36933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1800" dirty="0">
              <a:solidFill>
                <a:srgbClr val="5B9BD5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" name="右矢印 27">
            <a:extLst>
              <a:ext uri="{FF2B5EF4-FFF2-40B4-BE49-F238E27FC236}">
                <a16:creationId xmlns:a16="http://schemas.microsoft.com/office/drawing/2014/main" id="{E073A507-E7A0-BFBD-BF4D-E08D845DF20C}"/>
              </a:ext>
            </a:extLst>
          </p:cNvPr>
          <p:cNvSpPr/>
          <p:nvPr/>
        </p:nvSpPr>
        <p:spPr>
          <a:xfrm>
            <a:off x="6040198" y="2277271"/>
            <a:ext cx="288000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右矢印 27">
            <a:extLst>
              <a:ext uri="{FF2B5EF4-FFF2-40B4-BE49-F238E27FC236}">
                <a16:creationId xmlns:a16="http://schemas.microsoft.com/office/drawing/2014/main" id="{1B26A193-8609-F88F-1BB6-3CDF0E8B256F}"/>
              </a:ext>
            </a:extLst>
          </p:cNvPr>
          <p:cNvSpPr/>
          <p:nvPr/>
        </p:nvSpPr>
        <p:spPr>
          <a:xfrm>
            <a:off x="6040198" y="2848621"/>
            <a:ext cx="288000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四角形: 角を丸くする 1137">
            <a:extLst>
              <a:ext uri="{FF2B5EF4-FFF2-40B4-BE49-F238E27FC236}">
                <a16:creationId xmlns:a16="http://schemas.microsoft.com/office/drawing/2014/main" id="{EAEFBE3E-179B-7B6D-A78E-1AEEFFCF5BDC}"/>
              </a:ext>
            </a:extLst>
          </p:cNvPr>
          <p:cNvSpPr/>
          <p:nvPr/>
        </p:nvSpPr>
        <p:spPr>
          <a:xfrm>
            <a:off x="7891548" y="1555403"/>
            <a:ext cx="1355455" cy="1967065"/>
          </a:xfrm>
          <a:prstGeom prst="roundRect">
            <a:avLst>
              <a:gd name="adj" fmla="val 9216"/>
            </a:avLst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5" name="四角形: 角を丸くする 195">
            <a:extLst>
              <a:ext uri="{FF2B5EF4-FFF2-40B4-BE49-F238E27FC236}">
                <a16:creationId xmlns:a16="http://schemas.microsoft.com/office/drawing/2014/main" id="{3C90AC15-40E5-DFDF-1870-DE9F6214A23C}"/>
              </a:ext>
            </a:extLst>
          </p:cNvPr>
          <p:cNvSpPr/>
          <p:nvPr/>
        </p:nvSpPr>
        <p:spPr>
          <a:xfrm>
            <a:off x="886523" y="974035"/>
            <a:ext cx="5281433" cy="580506"/>
          </a:xfrm>
          <a:prstGeom prst="roundRect">
            <a:avLst>
              <a:gd name="adj" fmla="val 9216"/>
            </a:avLst>
          </a:prstGeom>
          <a:noFill/>
          <a:ln w="38100" cap="flat" cmpd="sng" algn="ctr">
            <a:solidFill>
              <a:srgbClr val="FF66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28FE5D0C-D2B1-A02D-BFA7-71070E4B1CBF}"/>
              </a:ext>
            </a:extLst>
          </p:cNvPr>
          <p:cNvSpPr txBox="1">
            <a:spLocks/>
          </p:cNvSpPr>
          <p:nvPr/>
        </p:nvSpPr>
        <p:spPr>
          <a:xfrm>
            <a:off x="199863" y="1742508"/>
            <a:ext cx="4528030" cy="1422991"/>
          </a:xfrm>
          <a:prstGeom prst="rect">
            <a:avLst/>
          </a:prstGeom>
        </p:spPr>
        <p:txBody>
          <a:bodyPr>
            <a:noAutofit/>
          </a:bodyPr>
          <a:lstStyle>
            <a:lvl1pPr marL="540621" indent="-540621" algn="l" defTabSz="2162492" rtl="0" eaLnBrk="1" latinLnBrk="0" hangingPunct="1">
              <a:lnSpc>
                <a:spcPct val="90000"/>
              </a:lnSpc>
              <a:spcBef>
                <a:spcPts val="2367"/>
              </a:spcBef>
              <a:buFont typeface="Arial" panose="020B0604020202020204" pitchFamily="34" charset="0"/>
              <a:buChar char="•"/>
              <a:defRPr kumimoji="1" sz="6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1857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56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310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7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4349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5598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6834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807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932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90561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Output</a:t>
            </a:r>
            <a:r>
              <a:rPr lang="ja-JP" altLang="en-US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を得るための</a:t>
            </a: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Input</a:t>
            </a:r>
            <a:r>
              <a:rPr lang="ja-JP" altLang="en-US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や活動は医療機関の </a:t>
            </a:r>
            <a:r>
              <a:rPr lang="ja-JP" altLang="en-US" sz="1800" b="1" dirty="0">
                <a:solidFill>
                  <a:srgbClr val="FF00FF"/>
                </a:solidFill>
                <a:latin typeface="Arial"/>
                <a:ea typeface="ＭＳ Ｐゴシック" panose="020B0600070205080204" pitchFamily="50" charset="-128"/>
              </a:rPr>
              <a:t>基本診療のプロセス </a:t>
            </a:r>
            <a:r>
              <a:rPr lang="ja-JP" altLang="en-US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に組み込まれる場合が多いため、業務の設計が重要となる</a:t>
            </a:r>
            <a:endParaRPr lang="en-US" altLang="ja-JP" sz="1800" b="1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ja-JP" altLang="en-US" sz="2000" b="1" dirty="0">
                <a:solidFill>
                  <a:srgbClr val="FF33CC"/>
                </a:solidFill>
                <a:latin typeface="Arial"/>
                <a:ea typeface="ＭＳ Ｐゴシック" panose="020B0600070205080204" pitchFamily="50" charset="-128"/>
              </a:rPr>
              <a:t>　　　</a:t>
            </a:r>
            <a:endParaRPr lang="en-US" altLang="ja-JP" sz="2000" b="1" dirty="0">
              <a:solidFill>
                <a:srgbClr val="FF33CC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7" name="右矢印 27">
            <a:extLst>
              <a:ext uri="{FF2B5EF4-FFF2-40B4-BE49-F238E27FC236}">
                <a16:creationId xmlns:a16="http://schemas.microsoft.com/office/drawing/2014/main" id="{5DF79461-4589-74E7-DD55-9F7372C62C5A}"/>
              </a:ext>
            </a:extLst>
          </p:cNvPr>
          <p:cNvSpPr/>
          <p:nvPr/>
        </p:nvSpPr>
        <p:spPr>
          <a:xfrm>
            <a:off x="8676106" y="4449827"/>
            <a:ext cx="288000" cy="341109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右矢印 28">
            <a:extLst>
              <a:ext uri="{FF2B5EF4-FFF2-40B4-BE49-F238E27FC236}">
                <a16:creationId xmlns:a16="http://schemas.microsoft.com/office/drawing/2014/main" id="{85EF9265-90C9-8FF7-924B-EF7EFF52A6BD}"/>
              </a:ext>
            </a:extLst>
          </p:cNvPr>
          <p:cNvSpPr/>
          <p:nvPr/>
        </p:nvSpPr>
        <p:spPr>
          <a:xfrm>
            <a:off x="8982350" y="4448279"/>
            <a:ext cx="288000" cy="341109"/>
          </a:xfrm>
          <a:prstGeom prst="rightArrow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CB717AA-CC40-9E6A-B908-69EF6AF7DF35}"/>
              </a:ext>
            </a:extLst>
          </p:cNvPr>
          <p:cNvSpPr txBox="1"/>
          <p:nvPr/>
        </p:nvSpPr>
        <p:spPr>
          <a:xfrm>
            <a:off x="9201896" y="4451155"/>
            <a:ext cx="461665" cy="30523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1800" dirty="0">
              <a:solidFill>
                <a:srgbClr val="5B9BD5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5DC457B-6933-6998-FF1C-6C8999ADB8BA}"/>
              </a:ext>
            </a:extLst>
          </p:cNvPr>
          <p:cNvSpPr/>
          <p:nvPr/>
        </p:nvSpPr>
        <p:spPr>
          <a:xfrm>
            <a:off x="9612202" y="4311369"/>
            <a:ext cx="2460723" cy="521111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  <a:r>
              <a:rPr lang="ja-JP" altLang="en-US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（最終成果物）</a:t>
            </a: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FF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治験結果</a:t>
            </a:r>
            <a:r>
              <a:rPr lang="en-US" altLang="ja-JP" sz="1400" b="1" kern="0" dirty="0">
                <a:solidFill>
                  <a:srgbClr val="FF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kern="0" dirty="0">
                <a:solidFill>
                  <a:srgbClr val="FF33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承認申請データ</a:t>
            </a: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EB958AF-7427-B604-B852-C33E9E1269EC}"/>
              </a:ext>
            </a:extLst>
          </p:cNvPr>
          <p:cNvSpPr txBox="1">
            <a:spLocks/>
          </p:cNvSpPr>
          <p:nvPr/>
        </p:nvSpPr>
        <p:spPr>
          <a:xfrm>
            <a:off x="4181217" y="5208177"/>
            <a:ext cx="7963455" cy="525079"/>
          </a:xfrm>
          <a:prstGeom prst="rect">
            <a:avLst/>
          </a:prstGeom>
        </p:spPr>
        <p:txBody>
          <a:bodyPr>
            <a:noAutofit/>
          </a:bodyPr>
          <a:lstStyle>
            <a:lvl1pPr marL="540621" indent="-540621" algn="l" defTabSz="2162492" rtl="0" eaLnBrk="1" latinLnBrk="0" hangingPunct="1">
              <a:lnSpc>
                <a:spcPct val="90000"/>
              </a:lnSpc>
              <a:spcBef>
                <a:spcPts val="2367"/>
              </a:spcBef>
              <a:buFont typeface="Arial" panose="020B0604020202020204" pitchFamily="34" charset="0"/>
              <a:buChar char="•"/>
              <a:defRPr kumimoji="1" sz="6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1857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56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310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7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4349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5598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6834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807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9326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90561" indent="-540621" algn="l" defTabSz="2162492" rtl="0" eaLnBrk="1" latinLnBrk="0" hangingPunct="1">
              <a:lnSpc>
                <a:spcPct val="90000"/>
              </a:lnSpc>
              <a:spcBef>
                <a:spcPts val="1187"/>
              </a:spcBef>
              <a:buFont typeface="Arial" panose="020B0604020202020204" pitchFamily="34" charset="0"/>
              <a:buChar char="•"/>
              <a:defRPr kumimoji="1" sz="4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　治験における</a:t>
            </a: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Output</a:t>
            </a:r>
            <a:r>
              <a:rPr lang="ja-JP" altLang="en-US" sz="1800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（最終成果物）は承認申請に耐えうるデータや記録となる</a:t>
            </a:r>
            <a:endParaRPr lang="en-US" altLang="ja-JP" sz="1800" b="1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ja-JP" altLang="en-US" sz="2000" b="1" dirty="0">
                <a:solidFill>
                  <a:srgbClr val="FF33CC"/>
                </a:solidFill>
                <a:latin typeface="Arial"/>
                <a:ea typeface="ＭＳ Ｐゴシック" panose="020B0600070205080204" pitchFamily="50" charset="-128"/>
              </a:rPr>
              <a:t> </a:t>
            </a:r>
            <a:endParaRPr lang="en-US" altLang="ja-JP" sz="2000" b="1" dirty="0">
              <a:solidFill>
                <a:srgbClr val="FF33CC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EF86C50-D534-8D6A-20FE-41840E042921}"/>
              </a:ext>
            </a:extLst>
          </p:cNvPr>
          <p:cNvSpPr txBox="1"/>
          <p:nvPr/>
        </p:nvSpPr>
        <p:spPr>
          <a:xfrm>
            <a:off x="5239075" y="3188003"/>
            <a:ext cx="276999" cy="369332"/>
          </a:xfrm>
          <a:prstGeom prst="rect">
            <a:avLst/>
          </a:prstGeom>
          <a:noFill/>
        </p:spPr>
        <p:txBody>
          <a:bodyPr vert="eaVert" wrap="square"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1800" dirty="0">
              <a:solidFill>
                <a:srgbClr val="FFC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3" name="四角形: 角を丸くする 1137">
            <a:extLst>
              <a:ext uri="{FF2B5EF4-FFF2-40B4-BE49-F238E27FC236}">
                <a16:creationId xmlns:a16="http://schemas.microsoft.com/office/drawing/2014/main" id="{F70A478F-34D4-C88D-EAD4-4CC6FE809709}"/>
              </a:ext>
            </a:extLst>
          </p:cNvPr>
          <p:cNvSpPr/>
          <p:nvPr/>
        </p:nvSpPr>
        <p:spPr>
          <a:xfrm>
            <a:off x="4201135" y="4168599"/>
            <a:ext cx="1405515" cy="898797"/>
          </a:xfrm>
          <a:prstGeom prst="roundRect">
            <a:avLst>
              <a:gd name="adj" fmla="val 9216"/>
            </a:avLst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4266A01-8A20-8C94-A284-0F067567343E}"/>
              </a:ext>
            </a:extLst>
          </p:cNvPr>
          <p:cNvSpPr/>
          <p:nvPr/>
        </p:nvSpPr>
        <p:spPr>
          <a:xfrm>
            <a:off x="7962250" y="2737846"/>
            <a:ext cx="1224000" cy="50578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kern="0" dirty="0">
                <a:solidFill>
                  <a:srgbClr val="4454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画像判定結果</a:t>
            </a:r>
          </a:p>
        </p:txBody>
      </p:sp>
      <p:pic>
        <p:nvPicPr>
          <p:cNvPr id="46" name="Picture 4" descr="会社で働く人のイラスト（男性）">
            <a:extLst>
              <a:ext uri="{FF2B5EF4-FFF2-40B4-BE49-F238E27FC236}">
                <a16:creationId xmlns:a16="http://schemas.microsoft.com/office/drawing/2014/main" id="{D0416586-735A-B7B2-DBC9-34DEEE4A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62" y="4168599"/>
            <a:ext cx="878282" cy="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研究・科学実験のイラスト（女性）">
            <a:extLst>
              <a:ext uri="{FF2B5EF4-FFF2-40B4-BE49-F238E27FC236}">
                <a16:creationId xmlns:a16="http://schemas.microsoft.com/office/drawing/2014/main" id="{12535528-7AF5-5262-A8EE-700F27E8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592510"/>
            <a:ext cx="1074903" cy="10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診療放射線技師のイラスト">
            <a:extLst>
              <a:ext uri="{FF2B5EF4-FFF2-40B4-BE49-F238E27FC236}">
                <a16:creationId xmlns:a16="http://schemas.microsoft.com/office/drawing/2014/main" id="{D05D8CF2-950D-14FE-8526-F525FB58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58" y="2550602"/>
            <a:ext cx="1084523" cy="10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角丸四角形 5">
            <a:extLst>
              <a:ext uri="{FF2B5EF4-FFF2-40B4-BE49-F238E27FC236}">
                <a16:creationId xmlns:a16="http://schemas.microsoft.com/office/drawing/2014/main" id="{A4664314-BE71-092D-86F2-CCEC65F850D0}"/>
              </a:ext>
            </a:extLst>
          </p:cNvPr>
          <p:cNvSpPr/>
          <p:nvPr/>
        </p:nvSpPr>
        <p:spPr>
          <a:xfrm>
            <a:off x="263352" y="2737846"/>
            <a:ext cx="4248472" cy="7299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007665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医療機関としての制約条件</a:t>
            </a:r>
            <a:br>
              <a:rPr kumimoji="0" lang="en-US" altLang="ja-JP" sz="1800" b="1" kern="0" dirty="0">
                <a:solidFill>
                  <a:srgbClr val="FF33CC"/>
                </a:solidFill>
                <a:latin typeface="Arial"/>
              </a:rPr>
            </a:b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　</a:t>
            </a:r>
            <a:r>
              <a:rPr kumimoji="0" lang="en-US" altLang="ja-JP" sz="1800" b="1" kern="0" dirty="0">
                <a:solidFill>
                  <a:srgbClr val="FF33CC"/>
                </a:solidFill>
                <a:latin typeface="Arial"/>
              </a:rPr>
              <a:t>(</a:t>
            </a: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できること</a:t>
            </a:r>
            <a:r>
              <a:rPr kumimoji="0" lang="en-US" altLang="ja-JP" sz="1800" b="1" kern="0" dirty="0">
                <a:solidFill>
                  <a:srgbClr val="FF33CC"/>
                </a:solidFill>
                <a:latin typeface="Arial"/>
              </a:rPr>
              <a:t>/</a:t>
            </a: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できないこと</a:t>
            </a:r>
            <a:r>
              <a:rPr kumimoji="0" lang="en-US" altLang="ja-JP" sz="1800" b="1" kern="0" dirty="0">
                <a:solidFill>
                  <a:srgbClr val="FF33CC"/>
                </a:solidFill>
                <a:latin typeface="Arial"/>
              </a:rPr>
              <a:t>)</a:t>
            </a: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に基づき設計</a:t>
            </a:r>
            <a:endParaRPr kumimoji="0" lang="en-US" altLang="ja-JP" sz="1800" b="1" kern="0" dirty="0">
              <a:solidFill>
                <a:srgbClr val="FF33CC"/>
              </a:solidFill>
              <a:latin typeface="Arial"/>
            </a:endParaRPr>
          </a:p>
        </p:txBody>
      </p:sp>
      <p:sp>
        <p:nvSpPr>
          <p:cNvPr id="50" name="角丸四角形 65">
            <a:extLst>
              <a:ext uri="{FF2B5EF4-FFF2-40B4-BE49-F238E27FC236}">
                <a16:creationId xmlns:a16="http://schemas.microsoft.com/office/drawing/2014/main" id="{498E8DFE-CD11-FCE0-1E15-55D7899FD52C}"/>
              </a:ext>
            </a:extLst>
          </p:cNvPr>
          <p:cNvSpPr/>
          <p:nvPr/>
        </p:nvSpPr>
        <p:spPr>
          <a:xfrm>
            <a:off x="5252453" y="5647742"/>
            <a:ext cx="6199113" cy="51275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1C5A7D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200"/>
              </a:spcAft>
              <a:defRPr/>
            </a:pP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各プロセスに要求事項（</a:t>
            </a:r>
            <a:r>
              <a:rPr kumimoji="0" lang="en-US" altLang="ja-JP" sz="1800" b="1" kern="0" dirty="0">
                <a:solidFill>
                  <a:srgbClr val="FF33CC"/>
                </a:solidFill>
                <a:latin typeface="Arial"/>
              </a:rPr>
              <a:t>Output</a:t>
            </a:r>
            <a:r>
              <a:rPr kumimoji="0" lang="ja-JP" altLang="en-US" sz="1800" b="1" kern="0" dirty="0">
                <a:solidFill>
                  <a:srgbClr val="FF33CC"/>
                </a:solidFill>
                <a:latin typeface="Arial"/>
              </a:rPr>
              <a:t>に求める要件）がある</a:t>
            </a:r>
            <a:endParaRPr kumimoji="0" lang="en-US" altLang="ja-JP" sz="1800" b="1" kern="0" dirty="0">
              <a:solidFill>
                <a:srgbClr val="FF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39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0CC10-D19F-E11E-D96F-1AB69398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kumimoji="1" lang="en-US" altLang="ja-JP" dirty="0"/>
              <a:t>8.3.2</a:t>
            </a:r>
            <a:r>
              <a:rPr kumimoji="1" lang="ja-JP" altLang="en-US" dirty="0"/>
              <a:t>　業務計画</a:t>
            </a:r>
          </a:p>
        </p:txBody>
      </p:sp>
      <p:sp>
        <p:nvSpPr>
          <p:cNvPr id="4" name="上矢印 98">
            <a:extLst>
              <a:ext uri="{FF2B5EF4-FFF2-40B4-BE49-F238E27FC236}">
                <a16:creationId xmlns:a16="http://schemas.microsoft.com/office/drawing/2014/main" id="{A0D2F427-5943-AEFE-9691-B8D6EAA8305B}"/>
              </a:ext>
            </a:extLst>
          </p:cNvPr>
          <p:cNvSpPr/>
          <p:nvPr/>
        </p:nvSpPr>
        <p:spPr>
          <a:xfrm>
            <a:off x="852246" y="5132508"/>
            <a:ext cx="380961" cy="994980"/>
          </a:xfrm>
          <a:prstGeom prst="upArrow">
            <a:avLst/>
          </a:prstGeom>
          <a:solidFill>
            <a:srgbClr val="1D1876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5" name="角丸四角形 99">
            <a:extLst>
              <a:ext uri="{FF2B5EF4-FFF2-40B4-BE49-F238E27FC236}">
                <a16:creationId xmlns:a16="http://schemas.microsoft.com/office/drawing/2014/main" id="{916F846C-FB06-A455-A8A1-8FE8E4B641B0}"/>
              </a:ext>
            </a:extLst>
          </p:cNvPr>
          <p:cNvSpPr/>
          <p:nvPr/>
        </p:nvSpPr>
        <p:spPr>
          <a:xfrm>
            <a:off x="1527755" y="1529378"/>
            <a:ext cx="3672623" cy="432147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 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6" name="角丸四角形 100">
            <a:extLst>
              <a:ext uri="{FF2B5EF4-FFF2-40B4-BE49-F238E27FC236}">
                <a16:creationId xmlns:a16="http://schemas.microsoft.com/office/drawing/2014/main" id="{CBD132DC-8443-69FB-3D91-D2805594E6FD}"/>
              </a:ext>
            </a:extLst>
          </p:cNvPr>
          <p:cNvSpPr/>
          <p:nvPr/>
        </p:nvSpPr>
        <p:spPr>
          <a:xfrm>
            <a:off x="3725991" y="2493204"/>
            <a:ext cx="3380865" cy="38068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 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7" name="角丸四角形 101">
            <a:extLst>
              <a:ext uri="{FF2B5EF4-FFF2-40B4-BE49-F238E27FC236}">
                <a16:creationId xmlns:a16="http://schemas.microsoft.com/office/drawing/2014/main" id="{4318336E-A890-3E19-C62B-DC757749D848}"/>
              </a:ext>
            </a:extLst>
          </p:cNvPr>
          <p:cNvSpPr/>
          <p:nvPr/>
        </p:nvSpPr>
        <p:spPr>
          <a:xfrm>
            <a:off x="3649265" y="1349231"/>
            <a:ext cx="1062316" cy="17151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8" name="角丸四角形 102">
            <a:extLst>
              <a:ext uri="{FF2B5EF4-FFF2-40B4-BE49-F238E27FC236}">
                <a16:creationId xmlns:a16="http://schemas.microsoft.com/office/drawing/2014/main" id="{555FD53E-7752-0F5D-E83A-BA0C86EE8E92}"/>
              </a:ext>
            </a:extLst>
          </p:cNvPr>
          <p:cNvSpPr/>
          <p:nvPr/>
        </p:nvSpPr>
        <p:spPr>
          <a:xfrm>
            <a:off x="5921916" y="3401797"/>
            <a:ext cx="3442003" cy="39119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 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3B947A-2A49-C36C-DFE6-0C474BEF87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7050" y="2343463"/>
            <a:ext cx="524873" cy="776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17ECEB-9E44-5BA2-7382-36857858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167" y="4800744"/>
            <a:ext cx="669574" cy="7747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25D136-F5D7-97F2-6C62-AE62A622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376" y="3193918"/>
            <a:ext cx="877284" cy="9144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F27396B-4835-0118-CBCF-E1EDB99E2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677" y="3975839"/>
            <a:ext cx="654093" cy="857588"/>
          </a:xfrm>
          <a:prstGeom prst="rect">
            <a:avLst/>
          </a:prstGeom>
        </p:spPr>
      </p:pic>
      <p:sp>
        <p:nvSpPr>
          <p:cNvPr id="13" name="角丸四角形 107">
            <a:extLst>
              <a:ext uri="{FF2B5EF4-FFF2-40B4-BE49-F238E27FC236}">
                <a16:creationId xmlns:a16="http://schemas.microsoft.com/office/drawing/2014/main" id="{82AD3C7A-E374-DEAC-D48A-95A17B78C71C}"/>
              </a:ext>
            </a:extLst>
          </p:cNvPr>
          <p:cNvSpPr/>
          <p:nvPr/>
        </p:nvSpPr>
        <p:spPr>
          <a:xfrm>
            <a:off x="5855366" y="2279250"/>
            <a:ext cx="1062316" cy="17151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4" name="角丸四角形 108">
            <a:extLst>
              <a:ext uri="{FF2B5EF4-FFF2-40B4-BE49-F238E27FC236}">
                <a16:creationId xmlns:a16="http://schemas.microsoft.com/office/drawing/2014/main" id="{3088CF45-4186-9C8C-CADC-746B87961053}"/>
              </a:ext>
            </a:extLst>
          </p:cNvPr>
          <p:cNvSpPr/>
          <p:nvPr/>
        </p:nvSpPr>
        <p:spPr>
          <a:xfrm>
            <a:off x="3706415" y="4976923"/>
            <a:ext cx="3261536" cy="347342"/>
          </a:xfrm>
          <a:prstGeom prst="roundRect">
            <a:avLst/>
          </a:prstGeom>
          <a:noFill/>
          <a:ln w="28575" cap="flat" cmpd="sng" algn="ctr">
            <a:solidFill>
              <a:srgbClr val="FF5050"/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 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15" name="角丸四角形 109">
            <a:extLst>
              <a:ext uri="{FF2B5EF4-FFF2-40B4-BE49-F238E27FC236}">
                <a16:creationId xmlns:a16="http://schemas.microsoft.com/office/drawing/2014/main" id="{15465DC9-0D4F-E35C-E75E-08662C741EB7}"/>
              </a:ext>
            </a:extLst>
          </p:cNvPr>
          <p:cNvSpPr/>
          <p:nvPr/>
        </p:nvSpPr>
        <p:spPr>
          <a:xfrm>
            <a:off x="5902340" y="5885515"/>
            <a:ext cx="3291217" cy="374441"/>
          </a:xfrm>
          <a:prstGeom prst="roundRect">
            <a:avLst/>
          </a:prstGeom>
          <a:noFill/>
          <a:ln w="28575" cap="flat" cmpd="sng" algn="ctr">
            <a:solidFill>
              <a:srgbClr val="FF5050"/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 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16" name="角丸四角形 110">
            <a:extLst>
              <a:ext uri="{FF2B5EF4-FFF2-40B4-BE49-F238E27FC236}">
                <a16:creationId xmlns:a16="http://schemas.microsoft.com/office/drawing/2014/main" id="{170849B2-93A8-D00D-53F3-B24F8615A3CE}"/>
              </a:ext>
            </a:extLst>
          </p:cNvPr>
          <p:cNvSpPr/>
          <p:nvPr/>
        </p:nvSpPr>
        <p:spPr>
          <a:xfrm>
            <a:off x="5835790" y="4762968"/>
            <a:ext cx="1062316" cy="17151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7" name="角丸四角形 111">
            <a:extLst>
              <a:ext uri="{FF2B5EF4-FFF2-40B4-BE49-F238E27FC236}">
                <a16:creationId xmlns:a16="http://schemas.microsoft.com/office/drawing/2014/main" id="{01BE0FC7-3B52-1779-2EDB-1B843E2388C7}"/>
              </a:ext>
            </a:extLst>
          </p:cNvPr>
          <p:cNvSpPr/>
          <p:nvPr/>
        </p:nvSpPr>
        <p:spPr>
          <a:xfrm>
            <a:off x="8088733" y="4297949"/>
            <a:ext cx="3191146" cy="39232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2200" kern="0" dirty="0">
                <a:solidFill>
                  <a:prstClr val="black"/>
                </a:solidFill>
                <a:latin typeface="Meiryo UI"/>
                <a:ea typeface="Meiryo UI"/>
              </a:rPr>
              <a:t>→ 手順→</a:t>
            </a:r>
            <a:r>
              <a:rPr kumimoji="0" lang="en-US" altLang="ja-JP" sz="220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18" name="角丸四角形 112">
            <a:extLst>
              <a:ext uri="{FF2B5EF4-FFF2-40B4-BE49-F238E27FC236}">
                <a16:creationId xmlns:a16="http://schemas.microsoft.com/office/drawing/2014/main" id="{200AE1E5-EA9E-F6BB-7367-307F036BF86B}"/>
              </a:ext>
            </a:extLst>
          </p:cNvPr>
          <p:cNvSpPr/>
          <p:nvPr/>
        </p:nvSpPr>
        <p:spPr>
          <a:xfrm>
            <a:off x="8022183" y="3175402"/>
            <a:ext cx="1062316" cy="17151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9" name="角丸四角形 113">
            <a:extLst>
              <a:ext uri="{FF2B5EF4-FFF2-40B4-BE49-F238E27FC236}">
                <a16:creationId xmlns:a16="http://schemas.microsoft.com/office/drawing/2014/main" id="{E05E9AFB-7162-7847-C263-5B9609E32CE5}"/>
              </a:ext>
            </a:extLst>
          </p:cNvPr>
          <p:cNvSpPr/>
          <p:nvPr/>
        </p:nvSpPr>
        <p:spPr>
          <a:xfrm>
            <a:off x="3649265" y="1338174"/>
            <a:ext cx="1062316" cy="413869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D3DEB31-3535-8D1D-D7B9-79E3E090B45D}"/>
              </a:ext>
            </a:extLst>
          </p:cNvPr>
          <p:cNvGrpSpPr/>
          <p:nvPr/>
        </p:nvGrpSpPr>
        <p:grpSpPr>
          <a:xfrm>
            <a:off x="335759" y="2445077"/>
            <a:ext cx="1511886" cy="2655767"/>
            <a:chOff x="320485" y="2824073"/>
            <a:chExt cx="1511886" cy="2655767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C3AC0AC-0150-52C0-7058-8AC2BDE4D34D}"/>
                </a:ext>
              </a:extLst>
            </p:cNvPr>
            <p:cNvSpPr/>
            <p:nvPr/>
          </p:nvSpPr>
          <p:spPr>
            <a:xfrm>
              <a:off x="320485" y="2824073"/>
              <a:ext cx="1449114" cy="2655767"/>
            </a:xfrm>
            <a:prstGeom prst="rect">
              <a:avLst/>
            </a:prstGeom>
            <a:noFill/>
            <a:ln w="19050" cap="flat" cmpd="sng" algn="ctr">
              <a:solidFill>
                <a:srgbClr val="1D18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srgbClr val="FFFFFF"/>
                </a:solidFill>
                <a:latin typeface="游ゴシック"/>
                <a:ea typeface="游ゴシック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B3AAAAA-8228-279E-41E3-EC67719E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03" y="2974918"/>
              <a:ext cx="1331359" cy="1465911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7822ED1-0D7E-E015-2895-96A0678B3788}"/>
                </a:ext>
              </a:extLst>
            </p:cNvPr>
            <p:cNvSpPr txBox="1"/>
            <p:nvPr/>
          </p:nvSpPr>
          <p:spPr>
            <a:xfrm>
              <a:off x="320485" y="5028019"/>
              <a:ext cx="151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ja-JP" altLang="en-US" sz="1600" kern="0" dirty="0">
                  <a:solidFill>
                    <a:srgbClr val="404040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プロセス構築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F18D3AF-694A-5721-4B79-050ADF541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353" y="4537163"/>
              <a:ext cx="954061" cy="441813"/>
            </a:xfrm>
            <a:prstGeom prst="rect">
              <a:avLst/>
            </a:prstGeom>
          </p:spPr>
        </p:pic>
      </p:grpSp>
      <p:sp>
        <p:nvSpPr>
          <p:cNvPr id="25" name="下矢印 119">
            <a:extLst>
              <a:ext uri="{FF2B5EF4-FFF2-40B4-BE49-F238E27FC236}">
                <a16:creationId xmlns:a16="http://schemas.microsoft.com/office/drawing/2014/main" id="{8805C8A8-F1CB-AEDB-07B0-FCEF89DB7EF6}"/>
              </a:ext>
            </a:extLst>
          </p:cNvPr>
          <p:cNvSpPr/>
          <p:nvPr/>
        </p:nvSpPr>
        <p:spPr>
          <a:xfrm>
            <a:off x="4029075" y="2105020"/>
            <a:ext cx="381000" cy="255709"/>
          </a:xfrm>
          <a:prstGeom prst="downArrow">
            <a:avLst/>
          </a:prstGeom>
          <a:solidFill>
            <a:srgbClr val="1D1876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26" name="下矢印 120">
            <a:extLst>
              <a:ext uri="{FF2B5EF4-FFF2-40B4-BE49-F238E27FC236}">
                <a16:creationId xmlns:a16="http://schemas.microsoft.com/office/drawing/2014/main" id="{5F7DE426-EB63-ADED-16BE-334BB5A79DA1}"/>
              </a:ext>
            </a:extLst>
          </p:cNvPr>
          <p:cNvSpPr/>
          <p:nvPr/>
        </p:nvSpPr>
        <p:spPr>
          <a:xfrm>
            <a:off x="4029075" y="3238794"/>
            <a:ext cx="381000" cy="1594633"/>
          </a:xfrm>
          <a:prstGeom prst="downArrow">
            <a:avLst/>
          </a:prstGeom>
          <a:gradFill rotWithShape="1">
            <a:gsLst>
              <a:gs pos="0">
                <a:srgbClr val="FF5050">
                  <a:lumMod val="110000"/>
                  <a:satMod val="105000"/>
                  <a:tint val="67000"/>
                </a:srgbClr>
              </a:gs>
              <a:gs pos="50000">
                <a:srgbClr val="FF5050">
                  <a:lumMod val="105000"/>
                  <a:satMod val="103000"/>
                  <a:tint val="73000"/>
                </a:srgbClr>
              </a:gs>
              <a:gs pos="100000">
                <a:srgbClr val="FF505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404040"/>
              </a:solidFill>
              <a:latin typeface="游ゴシック"/>
              <a:ea typeface="游ゴシック"/>
            </a:endParaRPr>
          </a:p>
        </p:txBody>
      </p:sp>
      <p:sp>
        <p:nvSpPr>
          <p:cNvPr id="27" name="下矢印 121">
            <a:extLst>
              <a:ext uri="{FF2B5EF4-FFF2-40B4-BE49-F238E27FC236}">
                <a16:creationId xmlns:a16="http://schemas.microsoft.com/office/drawing/2014/main" id="{D91CF42F-AC6C-C906-881E-9DAB8C85417F}"/>
              </a:ext>
            </a:extLst>
          </p:cNvPr>
          <p:cNvSpPr/>
          <p:nvPr/>
        </p:nvSpPr>
        <p:spPr>
          <a:xfrm>
            <a:off x="6205254" y="2988731"/>
            <a:ext cx="381000" cy="255709"/>
          </a:xfrm>
          <a:prstGeom prst="downArrow">
            <a:avLst/>
          </a:prstGeom>
          <a:solidFill>
            <a:srgbClr val="1D1876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28" name="下矢印 122">
            <a:extLst>
              <a:ext uri="{FF2B5EF4-FFF2-40B4-BE49-F238E27FC236}">
                <a16:creationId xmlns:a16="http://schemas.microsoft.com/office/drawing/2014/main" id="{DA037330-8ECF-D058-83F3-B9A11D546B06}"/>
              </a:ext>
            </a:extLst>
          </p:cNvPr>
          <p:cNvSpPr/>
          <p:nvPr/>
        </p:nvSpPr>
        <p:spPr>
          <a:xfrm>
            <a:off x="8406699" y="3914054"/>
            <a:ext cx="381000" cy="255709"/>
          </a:xfrm>
          <a:prstGeom prst="downArrow">
            <a:avLst/>
          </a:prstGeom>
          <a:solidFill>
            <a:srgbClr val="1D1876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29" name="下矢印 123">
            <a:extLst>
              <a:ext uri="{FF2B5EF4-FFF2-40B4-BE49-F238E27FC236}">
                <a16:creationId xmlns:a16="http://schemas.microsoft.com/office/drawing/2014/main" id="{F66321CC-49FD-E4EA-B6E4-0F0AB564F3F4}"/>
              </a:ext>
            </a:extLst>
          </p:cNvPr>
          <p:cNvSpPr/>
          <p:nvPr/>
        </p:nvSpPr>
        <p:spPr>
          <a:xfrm>
            <a:off x="6157777" y="5483383"/>
            <a:ext cx="381000" cy="255709"/>
          </a:xfrm>
          <a:prstGeom prst="downArrow">
            <a:avLst/>
          </a:prstGeom>
          <a:gradFill rotWithShape="1">
            <a:gsLst>
              <a:gs pos="0">
                <a:srgbClr val="FF5050">
                  <a:lumMod val="110000"/>
                  <a:satMod val="105000"/>
                  <a:tint val="67000"/>
                </a:srgbClr>
              </a:gs>
              <a:gs pos="50000">
                <a:srgbClr val="FF5050">
                  <a:lumMod val="105000"/>
                  <a:satMod val="103000"/>
                  <a:tint val="73000"/>
                </a:srgbClr>
              </a:gs>
              <a:gs pos="100000">
                <a:srgbClr val="FF505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404040"/>
              </a:solidFill>
              <a:latin typeface="游ゴシック"/>
              <a:ea typeface="游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E9E20A-1F97-79DB-EFBE-9F50BFC69931}"/>
              </a:ext>
            </a:extLst>
          </p:cNvPr>
          <p:cNvSpPr txBox="1"/>
          <p:nvPr/>
        </p:nvSpPr>
        <p:spPr>
          <a:xfrm>
            <a:off x="517685" y="6054804"/>
            <a:ext cx="1005403" cy="33855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D1876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/>
                <a:ea typeface="游ゴシック"/>
              </a:rPr>
              <a:t>院内手順</a:t>
            </a:r>
          </a:p>
        </p:txBody>
      </p:sp>
      <p:sp>
        <p:nvSpPr>
          <p:cNvPr id="31" name="下矢印 127">
            <a:extLst>
              <a:ext uri="{FF2B5EF4-FFF2-40B4-BE49-F238E27FC236}">
                <a16:creationId xmlns:a16="http://schemas.microsoft.com/office/drawing/2014/main" id="{F08F45E5-68CB-DB05-A0D3-E13A04E966E8}"/>
              </a:ext>
            </a:extLst>
          </p:cNvPr>
          <p:cNvSpPr/>
          <p:nvPr/>
        </p:nvSpPr>
        <p:spPr>
          <a:xfrm>
            <a:off x="10583866" y="4749885"/>
            <a:ext cx="381000" cy="255709"/>
          </a:xfrm>
          <a:prstGeom prst="downArrow">
            <a:avLst/>
          </a:prstGeom>
          <a:solidFill>
            <a:srgbClr val="1D1876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32" name="下矢印 128">
            <a:extLst>
              <a:ext uri="{FF2B5EF4-FFF2-40B4-BE49-F238E27FC236}">
                <a16:creationId xmlns:a16="http://schemas.microsoft.com/office/drawing/2014/main" id="{2C2BBD49-E300-0740-66F8-090AD30500F8}"/>
              </a:ext>
            </a:extLst>
          </p:cNvPr>
          <p:cNvSpPr/>
          <p:nvPr/>
        </p:nvSpPr>
        <p:spPr>
          <a:xfrm rot="16200000">
            <a:off x="9655785" y="5941601"/>
            <a:ext cx="381000" cy="255709"/>
          </a:xfrm>
          <a:prstGeom prst="downArrow">
            <a:avLst/>
          </a:prstGeom>
          <a:gradFill rotWithShape="1">
            <a:gsLst>
              <a:gs pos="0">
                <a:srgbClr val="FF5050">
                  <a:lumMod val="110000"/>
                  <a:satMod val="105000"/>
                  <a:tint val="67000"/>
                </a:srgbClr>
              </a:gs>
              <a:gs pos="50000">
                <a:srgbClr val="FF5050">
                  <a:lumMod val="105000"/>
                  <a:satMod val="103000"/>
                  <a:tint val="73000"/>
                </a:srgbClr>
              </a:gs>
              <a:gs pos="100000">
                <a:srgbClr val="FF505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404040"/>
              </a:solidFill>
              <a:latin typeface="游ゴシック"/>
              <a:ea typeface="游ゴシック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EEBCF33-0B14-8C47-26DF-FD013EF9956A}"/>
              </a:ext>
            </a:extLst>
          </p:cNvPr>
          <p:cNvGrpSpPr/>
          <p:nvPr/>
        </p:nvGrpSpPr>
        <p:grpSpPr>
          <a:xfrm>
            <a:off x="335759" y="5419623"/>
            <a:ext cx="1455229" cy="537875"/>
            <a:chOff x="335759" y="5486303"/>
            <a:chExt cx="1455229" cy="537875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6C4EFED-4908-8D5F-C815-5D83377BFB39}"/>
                </a:ext>
              </a:extLst>
            </p:cNvPr>
            <p:cNvSpPr/>
            <p:nvPr/>
          </p:nvSpPr>
          <p:spPr>
            <a:xfrm>
              <a:off x="335759" y="5486303"/>
              <a:ext cx="1431405" cy="53787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1D187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srgbClr val="FFFFFF"/>
                </a:solidFill>
                <a:latin typeface="游ゴシック"/>
                <a:ea typeface="游ゴシック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3997A10-0E87-208F-C727-3369F1D97CE7}"/>
                </a:ext>
              </a:extLst>
            </p:cNvPr>
            <p:cNvSpPr txBox="1"/>
            <p:nvPr/>
          </p:nvSpPr>
          <p:spPr>
            <a:xfrm>
              <a:off x="708640" y="558269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kumimoji="0" lang="ja-JP" altLang="en-US" sz="1400" kern="0" dirty="0">
                  <a:solidFill>
                    <a:srgbClr val="404040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プロトコル</a:t>
              </a:r>
              <a:endParaRPr kumimoji="0" lang="en-US" altLang="ja-JP" sz="14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pic>
          <p:nvPicPr>
            <p:cNvPr id="36" name="図 35" descr="レポート ファイル データ · Pixabayの無料画像">
              <a:extLst>
                <a:ext uri="{FF2B5EF4-FFF2-40B4-BE49-F238E27FC236}">
                  <a16:creationId xmlns:a16="http://schemas.microsoft.com/office/drawing/2014/main" id="{9258C8F1-DA8C-2AF0-89F8-D64D968E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6" y="5499344"/>
              <a:ext cx="461806" cy="512033"/>
            </a:xfrm>
            <a:prstGeom prst="rect">
              <a:avLst/>
            </a:prstGeom>
          </p:spPr>
        </p:pic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420C16A-01C6-1772-6B3E-3B86D7152C43}"/>
              </a:ext>
            </a:extLst>
          </p:cNvPr>
          <p:cNvSpPr txBox="1"/>
          <p:nvPr/>
        </p:nvSpPr>
        <p:spPr>
          <a:xfrm>
            <a:off x="2636386" y="5585872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検査部</a:t>
            </a:r>
            <a:endParaRPr kumimoji="0" lang="en-US" altLang="ja-JP" sz="1600" kern="0" dirty="0">
              <a:solidFill>
                <a:srgbClr val="40404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ECF9DFF-60A6-E860-B55B-338248E2C8D9}"/>
              </a:ext>
            </a:extLst>
          </p:cNvPr>
          <p:cNvSpPr txBox="1"/>
          <p:nvPr/>
        </p:nvSpPr>
        <p:spPr>
          <a:xfrm>
            <a:off x="1465420" y="2057859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担当医師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3722222-7DE5-ED3E-5344-987542518C90}"/>
              </a:ext>
            </a:extLst>
          </p:cNvPr>
          <p:cNvSpPr txBox="1"/>
          <p:nvPr/>
        </p:nvSpPr>
        <p:spPr>
          <a:xfrm>
            <a:off x="2667476" y="3098668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ja-JP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CRC</a:t>
            </a:r>
            <a:endParaRPr kumimoji="0" lang="ja-JP" altLang="en-US" sz="1600" kern="0" dirty="0">
              <a:solidFill>
                <a:srgbClr val="40404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288457B-F1F3-681E-A7DA-023C2E0F949B}"/>
              </a:ext>
            </a:extLst>
          </p:cNvPr>
          <p:cNvSpPr txBox="1"/>
          <p:nvPr/>
        </p:nvSpPr>
        <p:spPr>
          <a:xfrm>
            <a:off x="4854081" y="4089814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看護部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75D400F-8C83-A350-B614-3DCB77EFEADB}"/>
              </a:ext>
            </a:extLst>
          </p:cNvPr>
          <p:cNvSpPr txBox="1"/>
          <p:nvPr/>
        </p:nvSpPr>
        <p:spPr>
          <a:xfrm>
            <a:off x="7212674" y="4836087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薬剤部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1B29DD-6A0B-1842-04F2-9D5C830BC022}"/>
              </a:ext>
            </a:extLst>
          </p:cNvPr>
          <p:cNvSpPr txBox="1"/>
          <p:nvPr/>
        </p:nvSpPr>
        <p:spPr>
          <a:xfrm>
            <a:off x="4783203" y="6519446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担当医師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42751EC-D4CC-6C98-2D4C-4D79066547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3557" y="4756774"/>
            <a:ext cx="524873" cy="776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42893A8-79B7-FCA8-3086-18A659F36FCF}"/>
              </a:ext>
            </a:extLst>
          </p:cNvPr>
          <p:cNvSpPr txBox="1"/>
          <p:nvPr/>
        </p:nvSpPr>
        <p:spPr>
          <a:xfrm>
            <a:off x="8913983" y="5511979"/>
            <a:ext cx="104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ja-JP" sz="16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CRC</a:t>
            </a:r>
            <a:endParaRPr kumimoji="0" lang="ja-JP" altLang="en-US" sz="1600" kern="0" dirty="0">
              <a:solidFill>
                <a:srgbClr val="40404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6" name="爆発 1 145">
            <a:extLst>
              <a:ext uri="{FF2B5EF4-FFF2-40B4-BE49-F238E27FC236}">
                <a16:creationId xmlns:a16="http://schemas.microsoft.com/office/drawing/2014/main" id="{FA8C9AC2-5914-1769-F343-AC5F7F6554B2}"/>
              </a:ext>
            </a:extLst>
          </p:cNvPr>
          <p:cNvSpPr/>
          <p:nvPr/>
        </p:nvSpPr>
        <p:spPr>
          <a:xfrm>
            <a:off x="2935347" y="4071678"/>
            <a:ext cx="1366483" cy="560510"/>
          </a:xfrm>
          <a:prstGeom prst="irregularSeal1">
            <a:avLst/>
          </a:prstGeom>
          <a:gradFill rotWithShape="1">
            <a:gsLst>
              <a:gs pos="0">
                <a:srgbClr val="FF5050">
                  <a:lumMod val="110000"/>
                  <a:satMod val="105000"/>
                  <a:tint val="67000"/>
                </a:srgbClr>
              </a:gs>
              <a:gs pos="50000">
                <a:srgbClr val="FF5050">
                  <a:lumMod val="105000"/>
                  <a:satMod val="103000"/>
                  <a:tint val="73000"/>
                </a:srgbClr>
              </a:gs>
              <a:gs pos="100000">
                <a:srgbClr val="FF505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ja-JP" altLang="en-US" sz="1400" kern="0" dirty="0">
                <a:solidFill>
                  <a:srgbClr val="404040"/>
                </a:solidFill>
                <a:latin typeface="游ゴシック"/>
                <a:ea typeface="游ゴシック"/>
              </a:rPr>
              <a:t>リスク</a:t>
            </a:r>
          </a:p>
        </p:txBody>
      </p:sp>
      <p:sp>
        <p:nvSpPr>
          <p:cNvPr id="48" name="爆発 1 147">
            <a:extLst>
              <a:ext uri="{FF2B5EF4-FFF2-40B4-BE49-F238E27FC236}">
                <a16:creationId xmlns:a16="http://schemas.microsoft.com/office/drawing/2014/main" id="{E69AD267-50D5-BC48-C173-B0C94EA19E94}"/>
              </a:ext>
            </a:extLst>
          </p:cNvPr>
          <p:cNvSpPr/>
          <p:nvPr/>
        </p:nvSpPr>
        <p:spPr>
          <a:xfrm>
            <a:off x="6530458" y="5318138"/>
            <a:ext cx="1356051" cy="506188"/>
          </a:xfrm>
          <a:prstGeom prst="irregularSeal1">
            <a:avLst/>
          </a:prstGeom>
          <a:gradFill rotWithShape="1">
            <a:gsLst>
              <a:gs pos="0">
                <a:srgbClr val="FF5050">
                  <a:lumMod val="110000"/>
                  <a:satMod val="105000"/>
                  <a:tint val="67000"/>
                </a:srgbClr>
              </a:gs>
              <a:gs pos="50000">
                <a:srgbClr val="FF5050">
                  <a:lumMod val="105000"/>
                  <a:satMod val="103000"/>
                  <a:tint val="73000"/>
                </a:srgbClr>
              </a:gs>
              <a:gs pos="100000">
                <a:srgbClr val="FF505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ja-JP" altLang="en-US" sz="1400" kern="0" dirty="0">
                <a:solidFill>
                  <a:srgbClr val="404040"/>
                </a:solidFill>
                <a:latin typeface="游ゴシック"/>
                <a:ea typeface="游ゴシック"/>
              </a:rPr>
              <a:t>リスク</a:t>
            </a:r>
          </a:p>
        </p:txBody>
      </p:sp>
      <p:sp>
        <p:nvSpPr>
          <p:cNvPr id="52" name="四角形吹き出し 151">
            <a:extLst>
              <a:ext uri="{FF2B5EF4-FFF2-40B4-BE49-F238E27FC236}">
                <a16:creationId xmlns:a16="http://schemas.microsoft.com/office/drawing/2014/main" id="{12D637AC-9EA3-EB0C-C479-AD4C7B69E851}"/>
              </a:ext>
            </a:extLst>
          </p:cNvPr>
          <p:cNvSpPr/>
          <p:nvPr/>
        </p:nvSpPr>
        <p:spPr>
          <a:xfrm>
            <a:off x="5463682" y="1568377"/>
            <a:ext cx="1856996" cy="612680"/>
          </a:xfrm>
          <a:prstGeom prst="wedgeRectCallout">
            <a:avLst>
              <a:gd name="adj1" fmla="val -105718"/>
              <a:gd name="adj2" fmla="val 47133"/>
            </a:avLst>
          </a:prstGeom>
          <a:solidFill>
            <a:schemeClr val="bg1"/>
          </a:solidFill>
          <a:ln w="12700" cap="flat" cmpd="sng" algn="ctr">
            <a:solidFill>
              <a:srgbClr val="1D187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srgbClr val="404040"/>
                </a:solidFill>
                <a:latin typeface="游ゴシック"/>
                <a:ea typeface="游ゴシック"/>
              </a:rPr>
              <a:t>標準化された通常診療プロセス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C997116-91CB-8D56-128D-7BE8512FE1B2}"/>
              </a:ext>
            </a:extLst>
          </p:cNvPr>
          <p:cNvSpPr txBox="1"/>
          <p:nvPr/>
        </p:nvSpPr>
        <p:spPr>
          <a:xfrm>
            <a:off x="4567823" y="5336961"/>
            <a:ext cx="1385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sz="1200" kern="0" dirty="0">
                <a:solidFill>
                  <a:srgbClr val="404040"/>
                </a:solidFill>
                <a:latin typeface="游ゴシック" panose="020F0502020204030204"/>
                <a:ea typeface="游ゴシック" panose="020B0400000000000000" pitchFamily="50" charset="-128"/>
              </a:rPr>
              <a:t>試験特有の検査</a:t>
            </a:r>
            <a:endParaRPr kumimoji="0" lang="en-US" altLang="ja-JP" sz="1200" kern="0" dirty="0">
              <a:solidFill>
                <a:srgbClr val="40404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55" name="Picture 2" descr="問診のイラスト（女医）">
            <a:extLst>
              <a:ext uri="{FF2B5EF4-FFF2-40B4-BE49-F238E27FC236}">
                <a16:creationId xmlns:a16="http://schemas.microsoft.com/office/drawing/2014/main" id="{8523708F-DCD2-DC11-CBCD-25DE7141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4" y="1351119"/>
            <a:ext cx="973056" cy="9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問診のイラスト（女医）">
            <a:extLst>
              <a:ext uri="{FF2B5EF4-FFF2-40B4-BE49-F238E27FC236}">
                <a16:creationId xmlns:a16="http://schemas.microsoft.com/office/drawing/2014/main" id="{9012E41F-787B-7164-D7D2-0AFEB609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727" y="5155628"/>
            <a:ext cx="1159536" cy="11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問診のイラスト（女医）">
            <a:extLst>
              <a:ext uri="{FF2B5EF4-FFF2-40B4-BE49-F238E27FC236}">
                <a16:creationId xmlns:a16="http://schemas.microsoft.com/office/drawing/2014/main" id="{7A7AB426-AFC8-9C2E-9F4D-6F885BEE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28" y="5655263"/>
            <a:ext cx="859589" cy="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6" grpId="0" animBg="1"/>
      <p:bldP spid="29" grpId="0" animBg="1"/>
      <p:bldP spid="32" grpId="0" animBg="1"/>
      <p:bldP spid="37" grpId="0"/>
      <p:bldP spid="42" grpId="0"/>
      <p:bldP spid="46" grpId="0" animBg="1"/>
      <p:bldP spid="48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138EA3-B7BF-355A-FE1C-21023B46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01"/>
            <a:ext cx="10972800" cy="562074"/>
          </a:xfrm>
        </p:spPr>
        <p:txBody>
          <a:bodyPr/>
          <a:lstStyle/>
          <a:p>
            <a:r>
              <a:rPr kumimoji="1" lang="en-US" altLang="ja-JP" dirty="0"/>
              <a:t>8.7</a:t>
            </a:r>
            <a:r>
              <a:rPr kumimoji="1" lang="ja-JP" altLang="en-US" dirty="0"/>
              <a:t> イシュー管理</a:t>
            </a: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2FB2674E-F6EF-824A-3D26-6C19AC1F1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869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78647CA6-3279-D034-2872-D138D4370CAC}"/>
              </a:ext>
            </a:extLst>
          </p:cNvPr>
          <p:cNvSpPr/>
          <p:nvPr/>
        </p:nvSpPr>
        <p:spPr>
          <a:xfrm>
            <a:off x="1413036" y="856274"/>
            <a:ext cx="2551832" cy="864096"/>
          </a:xfrm>
          <a:prstGeom prst="wedgeRectCallout">
            <a:avLst>
              <a:gd name="adj1" fmla="val 61662"/>
              <a:gd name="adj2" fmla="val 590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管理者への報告相談</a:t>
            </a:r>
            <a:endParaRPr kumimoji="1" lang="en-US" altLang="ja-JP" sz="1400" dirty="0"/>
          </a:p>
          <a:p>
            <a:r>
              <a:rPr lang="ja-JP" altLang="en-US" sz="1400" dirty="0"/>
              <a:t>マネジメントレビューへの報告</a:t>
            </a:r>
            <a:endParaRPr lang="en-US" altLang="ja-JP" sz="1400" dirty="0"/>
          </a:p>
          <a:p>
            <a:r>
              <a:rPr lang="ja-JP" altLang="en-US" sz="1400" dirty="0"/>
              <a:t>顧客への報告</a:t>
            </a:r>
            <a:endParaRPr kumimoji="1" lang="en-US" altLang="ja-JP" sz="14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E2C35388-E0DC-FE9E-1638-DDB4FE518217}"/>
              </a:ext>
            </a:extLst>
          </p:cNvPr>
          <p:cNvSpPr/>
          <p:nvPr/>
        </p:nvSpPr>
        <p:spPr>
          <a:xfrm>
            <a:off x="7320136" y="575770"/>
            <a:ext cx="2551832" cy="864096"/>
          </a:xfrm>
          <a:prstGeom prst="wedgeRectCallout">
            <a:avLst>
              <a:gd name="adj1" fmla="val -67934"/>
              <a:gd name="adj2" fmla="val 37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事前に特定できていたリスクに基づくイシューなのか、潜在リスクに基づくものか評価</a:t>
            </a:r>
            <a:endParaRPr kumimoji="1" lang="en-US" altLang="ja-JP" sz="1400" dirty="0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4893391E-7E2D-08DF-ABAB-753A8388099E}"/>
              </a:ext>
            </a:extLst>
          </p:cNvPr>
          <p:cNvSpPr/>
          <p:nvPr/>
        </p:nvSpPr>
        <p:spPr>
          <a:xfrm>
            <a:off x="8688288" y="2817766"/>
            <a:ext cx="2551832" cy="864096"/>
          </a:xfrm>
          <a:prstGeom prst="wedgeRectCallout">
            <a:avLst>
              <a:gd name="adj1" fmla="val -59334"/>
              <a:gd name="adj2" fmla="val -442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計画段階に戻り、業務計画の見直し、プロセスの改善を行う</a:t>
            </a:r>
            <a:endParaRPr kumimoji="1" lang="en-US" altLang="ja-JP" sz="1400" dirty="0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F1A1AC8D-5356-E094-815A-DCBC50CC0C15}"/>
              </a:ext>
            </a:extLst>
          </p:cNvPr>
          <p:cNvSpPr/>
          <p:nvPr/>
        </p:nvSpPr>
        <p:spPr>
          <a:xfrm>
            <a:off x="8411550" y="5059762"/>
            <a:ext cx="2551832" cy="864096"/>
          </a:xfrm>
          <a:prstGeom prst="wedgeRectCallout">
            <a:avLst>
              <a:gd name="adj1" fmla="val -60807"/>
              <a:gd name="adj2" fmla="val -44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速やかな処置を行い、管理者や関係者へ報告を行う。</a:t>
            </a:r>
            <a:endParaRPr kumimoji="1" lang="en-US" altLang="ja-JP" sz="1400" dirty="0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0069EB68-235A-17AF-07BE-2854F911DE6D}"/>
              </a:ext>
            </a:extLst>
          </p:cNvPr>
          <p:cNvSpPr/>
          <p:nvPr/>
        </p:nvSpPr>
        <p:spPr>
          <a:xfrm>
            <a:off x="756084" y="3249814"/>
            <a:ext cx="2551832" cy="798663"/>
          </a:xfrm>
          <a:prstGeom prst="wedgeRectCallout">
            <a:avLst>
              <a:gd name="adj1" fmla="val 59992"/>
              <a:gd name="adj2" fmla="val 461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/>
              <a:t>根本原因に基づき問題となった原因を除去し、再発を防止する。</a:t>
            </a:r>
            <a:endParaRPr kumimoji="1" lang="en-US" altLang="ja-JP" sz="1400" dirty="0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542800AD-206B-C0CF-EBC2-5A0890EDC9FA}"/>
              </a:ext>
            </a:extLst>
          </p:cNvPr>
          <p:cNvSpPr/>
          <p:nvPr/>
        </p:nvSpPr>
        <p:spPr>
          <a:xfrm>
            <a:off x="2423592" y="5480385"/>
            <a:ext cx="2551832" cy="798663"/>
          </a:xfrm>
          <a:prstGeom prst="wedgeRectCallout">
            <a:avLst>
              <a:gd name="adj1" fmla="val 62499"/>
              <a:gd name="adj2" fmla="val -39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なぜ発生したのか根本原因の確認を行い、影響範囲を特定する。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38075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E5E21-D254-BF36-38BE-5F322E10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 継続的改善</a:t>
            </a:r>
          </a:p>
        </p:txBody>
      </p:sp>
      <p:sp>
        <p:nvSpPr>
          <p:cNvPr id="29" name="角丸四角形 37">
            <a:extLst>
              <a:ext uri="{FF2B5EF4-FFF2-40B4-BE49-F238E27FC236}">
                <a16:creationId xmlns:a16="http://schemas.microsoft.com/office/drawing/2014/main" id="{FD54E6DB-4CED-BACC-40C7-5EBAC79CE15E}"/>
              </a:ext>
            </a:extLst>
          </p:cNvPr>
          <p:cNvSpPr/>
          <p:nvPr/>
        </p:nvSpPr>
        <p:spPr>
          <a:xfrm>
            <a:off x="7751167" y="5422908"/>
            <a:ext cx="2664296" cy="4535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PDCA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角丸四角形 39">
            <a:extLst>
              <a:ext uri="{FF2B5EF4-FFF2-40B4-BE49-F238E27FC236}">
                <a16:creationId xmlns:a16="http://schemas.microsoft.com/office/drawing/2014/main" id="{0EB3A904-4506-C64E-7A18-6920DEAC7C0B}"/>
              </a:ext>
            </a:extLst>
          </p:cNvPr>
          <p:cNvSpPr/>
          <p:nvPr/>
        </p:nvSpPr>
        <p:spPr>
          <a:xfrm>
            <a:off x="7751167" y="4199282"/>
            <a:ext cx="2664296" cy="453538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SDCA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上矢印 40">
            <a:extLst>
              <a:ext uri="{FF2B5EF4-FFF2-40B4-BE49-F238E27FC236}">
                <a16:creationId xmlns:a16="http://schemas.microsoft.com/office/drawing/2014/main" id="{53C2C071-58CF-0A81-9FB0-47826FD60019}"/>
              </a:ext>
            </a:extLst>
          </p:cNvPr>
          <p:cNvSpPr/>
          <p:nvPr/>
        </p:nvSpPr>
        <p:spPr>
          <a:xfrm>
            <a:off x="8744425" y="5149160"/>
            <a:ext cx="720080" cy="263433"/>
          </a:xfrm>
          <a:prstGeom prst="upArrow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角丸四角形 41">
            <a:extLst>
              <a:ext uri="{FF2B5EF4-FFF2-40B4-BE49-F238E27FC236}">
                <a16:creationId xmlns:a16="http://schemas.microsoft.com/office/drawing/2014/main" id="{8A677D0D-3099-8CA7-8949-3633BDDAF5AA}"/>
              </a:ext>
            </a:extLst>
          </p:cNvPr>
          <p:cNvSpPr/>
          <p:nvPr/>
        </p:nvSpPr>
        <p:spPr>
          <a:xfrm>
            <a:off x="7744917" y="3038790"/>
            <a:ext cx="2664296" cy="4535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PDCA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角丸四角形 42">
            <a:extLst>
              <a:ext uri="{FF2B5EF4-FFF2-40B4-BE49-F238E27FC236}">
                <a16:creationId xmlns:a16="http://schemas.microsoft.com/office/drawing/2014/main" id="{9FF268B8-7760-19F1-72A8-EBDDF9FC3A8D}"/>
              </a:ext>
            </a:extLst>
          </p:cNvPr>
          <p:cNvSpPr/>
          <p:nvPr/>
        </p:nvSpPr>
        <p:spPr>
          <a:xfrm>
            <a:off x="7744917" y="1844824"/>
            <a:ext cx="2664296" cy="453538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SDCA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上矢印 43">
            <a:extLst>
              <a:ext uri="{FF2B5EF4-FFF2-40B4-BE49-F238E27FC236}">
                <a16:creationId xmlns:a16="http://schemas.microsoft.com/office/drawing/2014/main" id="{D3CDB4B7-06D6-D409-B05E-3A0B5787780A}"/>
              </a:ext>
            </a:extLst>
          </p:cNvPr>
          <p:cNvSpPr/>
          <p:nvPr/>
        </p:nvSpPr>
        <p:spPr>
          <a:xfrm>
            <a:off x="8738175" y="2765042"/>
            <a:ext cx="720080" cy="263433"/>
          </a:xfrm>
          <a:prstGeom prst="upArrow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上矢印 44">
            <a:extLst>
              <a:ext uri="{FF2B5EF4-FFF2-40B4-BE49-F238E27FC236}">
                <a16:creationId xmlns:a16="http://schemas.microsoft.com/office/drawing/2014/main" id="{D1A11F1D-F768-B173-D755-0E9F62434A03}"/>
              </a:ext>
            </a:extLst>
          </p:cNvPr>
          <p:cNvSpPr/>
          <p:nvPr/>
        </p:nvSpPr>
        <p:spPr>
          <a:xfrm>
            <a:off x="8738175" y="3932910"/>
            <a:ext cx="720080" cy="263433"/>
          </a:xfrm>
          <a:prstGeom prst="upArrow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DDD57D0-8060-06BA-6D03-BF328907F9D2}"/>
              </a:ext>
            </a:extLst>
          </p:cNvPr>
          <p:cNvSpPr txBox="1"/>
          <p:nvPr/>
        </p:nvSpPr>
        <p:spPr>
          <a:xfrm>
            <a:off x="7248128" y="5939690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新たな取組みによる不安定な運用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45E430B-C08C-D97A-FA28-263DC4F3EB44}"/>
              </a:ext>
            </a:extLst>
          </p:cNvPr>
          <p:cNvSpPr txBox="1"/>
          <p:nvPr/>
        </p:nvSpPr>
        <p:spPr>
          <a:xfrm>
            <a:off x="7709525" y="4727126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標準化でより安定な運用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46466B-1CE4-556B-2A6F-FF50722E2842}"/>
              </a:ext>
            </a:extLst>
          </p:cNvPr>
          <p:cNvSpPr txBox="1"/>
          <p:nvPr/>
        </p:nvSpPr>
        <p:spPr>
          <a:xfrm>
            <a:off x="7250814" y="3527779"/>
            <a:ext cx="374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改善による取組みで不安定な運用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6AE845-DB2E-BF80-6CB3-1041E7BDB0F5}"/>
              </a:ext>
            </a:extLst>
          </p:cNvPr>
          <p:cNvSpPr txBox="1"/>
          <p:nvPr/>
        </p:nvSpPr>
        <p:spPr>
          <a:xfrm>
            <a:off x="7721714" y="2350114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標準化でより安定な運用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7E27647-41D3-953A-B6B8-846D0A76BDBA}"/>
              </a:ext>
            </a:extLst>
          </p:cNvPr>
          <p:cNvSpPr txBox="1"/>
          <p:nvPr/>
        </p:nvSpPr>
        <p:spPr>
          <a:xfrm>
            <a:off x="549984" y="5241444"/>
            <a:ext cx="6031203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ysDash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PDCA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：組織力の改善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SDCA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：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Standardization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ＭＳ Ｐゴシック"/>
                <a:cs typeface="+mn-cs"/>
              </a:rPr>
              <a:t> 標準の維持・向上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ＭＳ Ｐゴシック"/>
              <a:cs typeface="+mn-cs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AAB92C4-F053-1CFD-7F13-2651C7AC850F}"/>
              </a:ext>
            </a:extLst>
          </p:cNvPr>
          <p:cNvGrpSpPr/>
          <p:nvPr/>
        </p:nvGrpSpPr>
        <p:grpSpPr>
          <a:xfrm>
            <a:off x="119336" y="1508726"/>
            <a:ext cx="3413983" cy="3635280"/>
            <a:chOff x="503169" y="1677194"/>
            <a:chExt cx="3413983" cy="3635280"/>
          </a:xfrm>
        </p:grpSpPr>
        <p:sp>
          <p:nvSpPr>
            <p:cNvPr id="42" name="矢印: 上 105">
              <a:extLst>
                <a:ext uri="{FF2B5EF4-FFF2-40B4-BE49-F238E27FC236}">
                  <a16:creationId xmlns:a16="http://schemas.microsoft.com/office/drawing/2014/main" id="{79D34C14-CDA7-C92D-7B15-9DCD02A1A2A4}"/>
                </a:ext>
              </a:extLst>
            </p:cNvPr>
            <p:cNvSpPr/>
            <p:nvPr/>
          </p:nvSpPr>
          <p:spPr>
            <a:xfrm>
              <a:off x="2109574" y="1677194"/>
              <a:ext cx="235533" cy="3635280"/>
            </a:xfrm>
            <a:prstGeom prst="upArrow">
              <a:avLst>
                <a:gd name="adj1" fmla="val 42593"/>
                <a:gd name="adj2" fmla="val 190463"/>
              </a:avLst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3" name="矢印: 右カーブ 106">
              <a:extLst>
                <a:ext uri="{FF2B5EF4-FFF2-40B4-BE49-F238E27FC236}">
                  <a16:creationId xmlns:a16="http://schemas.microsoft.com/office/drawing/2014/main" id="{5880C4F7-01EE-CE8A-38C5-249BB31EBAC5}"/>
                </a:ext>
              </a:extLst>
            </p:cNvPr>
            <p:cNvSpPr/>
            <p:nvPr/>
          </p:nvSpPr>
          <p:spPr>
            <a:xfrm rot="10800000" flipV="1">
              <a:off x="2233372" y="3911583"/>
              <a:ext cx="1302330" cy="1400890"/>
            </a:xfrm>
            <a:prstGeom prst="curvedRightArrow">
              <a:avLst>
                <a:gd name="adj1" fmla="val 12525"/>
                <a:gd name="adj2" fmla="val 50000"/>
                <a:gd name="adj3" fmla="val 0"/>
              </a:avLst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矢印: 右カーブ 107">
              <a:extLst>
                <a:ext uri="{FF2B5EF4-FFF2-40B4-BE49-F238E27FC236}">
                  <a16:creationId xmlns:a16="http://schemas.microsoft.com/office/drawing/2014/main" id="{5362DD36-2DA1-4C07-68CB-83F6DC56C9CD}"/>
                </a:ext>
              </a:extLst>
            </p:cNvPr>
            <p:cNvSpPr/>
            <p:nvPr/>
          </p:nvSpPr>
          <p:spPr>
            <a:xfrm>
              <a:off x="931937" y="3911584"/>
              <a:ext cx="1302331" cy="560423"/>
            </a:xfrm>
            <a:prstGeom prst="curvedRightArrow">
              <a:avLst>
                <a:gd name="adj1" fmla="val 27751"/>
                <a:gd name="adj2" fmla="val 50000"/>
                <a:gd name="adj3" fmla="val 54648"/>
              </a:avLst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矢印: 右カーブ 110">
              <a:extLst>
                <a:ext uri="{FF2B5EF4-FFF2-40B4-BE49-F238E27FC236}">
                  <a16:creationId xmlns:a16="http://schemas.microsoft.com/office/drawing/2014/main" id="{77F91CCE-FFD7-9679-B8EE-8660044680F2}"/>
                </a:ext>
              </a:extLst>
            </p:cNvPr>
            <p:cNvSpPr/>
            <p:nvPr/>
          </p:nvSpPr>
          <p:spPr>
            <a:xfrm rot="10800000" flipV="1">
              <a:off x="2219060" y="3173001"/>
              <a:ext cx="1302330" cy="1400890"/>
            </a:xfrm>
            <a:prstGeom prst="curvedRightArrow">
              <a:avLst>
                <a:gd name="adj1" fmla="val 12525"/>
                <a:gd name="adj2" fmla="val 50000"/>
                <a:gd name="adj3" fmla="val 0"/>
              </a:avLst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矢印: 右カーブ 111">
              <a:extLst>
                <a:ext uri="{FF2B5EF4-FFF2-40B4-BE49-F238E27FC236}">
                  <a16:creationId xmlns:a16="http://schemas.microsoft.com/office/drawing/2014/main" id="{C5A23072-9DE9-10E7-94A5-667BE09E5E96}"/>
                </a:ext>
              </a:extLst>
            </p:cNvPr>
            <p:cNvSpPr/>
            <p:nvPr/>
          </p:nvSpPr>
          <p:spPr>
            <a:xfrm>
              <a:off x="917625" y="3173002"/>
              <a:ext cx="1302331" cy="560423"/>
            </a:xfrm>
            <a:prstGeom prst="curvedRightArrow">
              <a:avLst>
                <a:gd name="adj1" fmla="val 27751"/>
                <a:gd name="adj2" fmla="val 50000"/>
                <a:gd name="adj3" fmla="val 54648"/>
              </a:avLst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7" name="矢印: 右カーブ 114">
              <a:extLst>
                <a:ext uri="{FF2B5EF4-FFF2-40B4-BE49-F238E27FC236}">
                  <a16:creationId xmlns:a16="http://schemas.microsoft.com/office/drawing/2014/main" id="{9122A959-EF52-CC54-D607-F42EDD545781}"/>
                </a:ext>
              </a:extLst>
            </p:cNvPr>
            <p:cNvSpPr/>
            <p:nvPr/>
          </p:nvSpPr>
          <p:spPr>
            <a:xfrm rot="10800000" flipV="1">
              <a:off x="2226476" y="2425333"/>
              <a:ext cx="1302330" cy="1400890"/>
            </a:xfrm>
            <a:prstGeom prst="curvedRightArrow">
              <a:avLst>
                <a:gd name="adj1" fmla="val 12525"/>
                <a:gd name="adj2" fmla="val 50000"/>
                <a:gd name="adj3" fmla="val 0"/>
              </a:avLst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8" name="矢印: 左 115">
              <a:extLst>
                <a:ext uri="{FF2B5EF4-FFF2-40B4-BE49-F238E27FC236}">
                  <a16:creationId xmlns:a16="http://schemas.microsoft.com/office/drawing/2014/main" id="{DB77DB41-6884-3128-F2ED-992F06EE93F9}"/>
                </a:ext>
              </a:extLst>
            </p:cNvPr>
            <p:cNvSpPr/>
            <p:nvPr/>
          </p:nvSpPr>
          <p:spPr>
            <a:xfrm>
              <a:off x="1050241" y="2351209"/>
              <a:ext cx="1182728" cy="304308"/>
            </a:xfrm>
            <a:prstGeom prst="leftArrow">
              <a:avLst/>
            </a:prstGeom>
            <a:solidFill>
              <a:srgbClr val="52A4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2BE400-7494-AF2D-BBB5-13DC0AEFF9B3}"/>
                </a:ext>
              </a:extLst>
            </p:cNvPr>
            <p:cNvSpPr/>
            <p:nvPr/>
          </p:nvSpPr>
          <p:spPr>
            <a:xfrm>
              <a:off x="2182755" y="2389233"/>
              <a:ext cx="97650" cy="220554"/>
            </a:xfrm>
            <a:prstGeom prst="rect">
              <a:avLst/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748CFF05-D76B-C39A-3574-1E67C84ECD80}"/>
                </a:ext>
              </a:extLst>
            </p:cNvPr>
            <p:cNvSpPr/>
            <p:nvPr/>
          </p:nvSpPr>
          <p:spPr>
            <a:xfrm>
              <a:off x="3539612" y="3507878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D</a:t>
              </a:r>
              <a:endParaRPr kumimoji="0" lang="ja-JP" altLang="en-US" sz="18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B571828C-383A-4D44-38B6-72A0F8C496BB}"/>
                </a:ext>
              </a:extLst>
            </p:cNvPr>
            <p:cNvSpPr/>
            <p:nvPr/>
          </p:nvSpPr>
          <p:spPr>
            <a:xfrm>
              <a:off x="507545" y="3336816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A</a:t>
              </a:r>
              <a:endParaRPr kumimoji="0" lang="ja-JP" altLang="en-US" sz="18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2" name="フローチャート: 結合子 51">
              <a:extLst>
                <a:ext uri="{FF2B5EF4-FFF2-40B4-BE49-F238E27FC236}">
                  <a16:creationId xmlns:a16="http://schemas.microsoft.com/office/drawing/2014/main" id="{613B8F19-51C0-E6AF-E873-21B34F3BD614}"/>
                </a:ext>
              </a:extLst>
            </p:cNvPr>
            <p:cNvSpPr/>
            <p:nvPr/>
          </p:nvSpPr>
          <p:spPr>
            <a:xfrm>
              <a:off x="2127854" y="4046196"/>
              <a:ext cx="431800" cy="43074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P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D09AD739-EDA4-9E72-4FCB-882DEDB59A6A}"/>
                </a:ext>
              </a:extLst>
            </p:cNvPr>
            <p:cNvSpPr/>
            <p:nvPr/>
          </p:nvSpPr>
          <p:spPr>
            <a:xfrm>
              <a:off x="1732796" y="3117544"/>
              <a:ext cx="309602" cy="304308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C</a:t>
              </a:r>
              <a:endParaRPr kumimoji="0" lang="ja-JP" altLang="en-US" sz="16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5BBD5EAF-C2F3-9A61-821A-459F12EF28D8}"/>
                </a:ext>
              </a:extLst>
            </p:cNvPr>
            <p:cNvSpPr/>
            <p:nvPr/>
          </p:nvSpPr>
          <p:spPr>
            <a:xfrm>
              <a:off x="2143519" y="4757449"/>
              <a:ext cx="431800" cy="43074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P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5" name="フローチャート: 結合子 54">
              <a:extLst>
                <a:ext uri="{FF2B5EF4-FFF2-40B4-BE49-F238E27FC236}">
                  <a16:creationId xmlns:a16="http://schemas.microsoft.com/office/drawing/2014/main" id="{B4A1344E-0921-EE57-1AEC-8A7168AB6992}"/>
                </a:ext>
              </a:extLst>
            </p:cNvPr>
            <p:cNvSpPr/>
            <p:nvPr/>
          </p:nvSpPr>
          <p:spPr>
            <a:xfrm>
              <a:off x="3542251" y="4326545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D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C465BC66-0792-2D5A-BEF8-C5E62F4B9850}"/>
                </a:ext>
              </a:extLst>
            </p:cNvPr>
            <p:cNvSpPr/>
            <p:nvPr/>
          </p:nvSpPr>
          <p:spPr>
            <a:xfrm>
              <a:off x="1729008" y="3900878"/>
              <a:ext cx="309602" cy="304308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C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16B4A188-4AD7-488D-B20F-0225C9EFA43B}"/>
                </a:ext>
              </a:extLst>
            </p:cNvPr>
            <p:cNvSpPr/>
            <p:nvPr/>
          </p:nvSpPr>
          <p:spPr>
            <a:xfrm>
              <a:off x="503169" y="4103994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A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9FF4EECE-7F90-9322-8B05-B0650B9F2CB4}"/>
                </a:ext>
              </a:extLst>
            </p:cNvPr>
            <p:cNvSpPr/>
            <p:nvPr/>
          </p:nvSpPr>
          <p:spPr>
            <a:xfrm>
              <a:off x="2177292" y="3149162"/>
              <a:ext cx="97367" cy="220554"/>
            </a:xfrm>
            <a:prstGeom prst="rect">
              <a:avLst/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88C1B279-DDB9-5EF4-6627-96A9E9EAB9BA}"/>
                </a:ext>
              </a:extLst>
            </p:cNvPr>
            <p:cNvSpPr/>
            <p:nvPr/>
          </p:nvSpPr>
          <p:spPr>
            <a:xfrm>
              <a:off x="2177292" y="2843533"/>
              <a:ext cx="97367" cy="220554"/>
            </a:xfrm>
            <a:prstGeom prst="rect">
              <a:avLst/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0720A1A3-EE11-B60B-6CAC-B6F9DD2EFD76}"/>
                </a:ext>
              </a:extLst>
            </p:cNvPr>
            <p:cNvSpPr/>
            <p:nvPr/>
          </p:nvSpPr>
          <p:spPr>
            <a:xfrm>
              <a:off x="2176811" y="3586502"/>
              <a:ext cx="97367" cy="220554"/>
            </a:xfrm>
            <a:prstGeom prst="rect">
              <a:avLst/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9336DA9-C686-207F-479B-ECE2BF92B1C2}"/>
                </a:ext>
              </a:extLst>
            </p:cNvPr>
            <p:cNvSpPr/>
            <p:nvPr/>
          </p:nvSpPr>
          <p:spPr>
            <a:xfrm>
              <a:off x="2177292" y="3870205"/>
              <a:ext cx="97367" cy="220554"/>
            </a:xfrm>
            <a:prstGeom prst="rect">
              <a:avLst/>
            </a:prstGeom>
            <a:solidFill>
              <a:srgbClr val="0A57F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2" name="フローチャート: 結合子 61">
              <a:extLst>
                <a:ext uri="{FF2B5EF4-FFF2-40B4-BE49-F238E27FC236}">
                  <a16:creationId xmlns:a16="http://schemas.microsoft.com/office/drawing/2014/main" id="{B87F34E1-8DAD-16F4-2963-4DB0ACAED9BA}"/>
                </a:ext>
              </a:extLst>
            </p:cNvPr>
            <p:cNvSpPr/>
            <p:nvPr/>
          </p:nvSpPr>
          <p:spPr>
            <a:xfrm>
              <a:off x="2113362" y="3329213"/>
              <a:ext cx="431800" cy="43074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P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63" name="フローチャート: 結合子 62">
              <a:extLst>
                <a:ext uri="{FF2B5EF4-FFF2-40B4-BE49-F238E27FC236}">
                  <a16:creationId xmlns:a16="http://schemas.microsoft.com/office/drawing/2014/main" id="{345C8C30-3414-727A-B6A7-3C8105580BD6}"/>
                </a:ext>
              </a:extLst>
            </p:cNvPr>
            <p:cNvSpPr/>
            <p:nvPr/>
          </p:nvSpPr>
          <p:spPr>
            <a:xfrm>
              <a:off x="3535325" y="2655517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D</a:t>
              </a:r>
              <a:endParaRPr kumimoji="0" lang="ja-JP" altLang="en-US" sz="18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64" name="フローチャート: 結合子 63">
              <a:extLst>
                <a:ext uri="{FF2B5EF4-FFF2-40B4-BE49-F238E27FC236}">
                  <a16:creationId xmlns:a16="http://schemas.microsoft.com/office/drawing/2014/main" id="{003B7086-85FD-69AF-1D41-9D2198946E76}"/>
                </a:ext>
              </a:extLst>
            </p:cNvPr>
            <p:cNvSpPr/>
            <p:nvPr/>
          </p:nvSpPr>
          <p:spPr>
            <a:xfrm>
              <a:off x="509998" y="2335695"/>
              <a:ext cx="374901" cy="327630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A</a:t>
              </a:r>
              <a:endParaRPr kumimoji="0" lang="ja-JP" altLang="en-US" sz="18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  <p:sp>
          <p:nvSpPr>
            <p:cNvPr id="65" name="フローチャート: 結合子 64">
              <a:extLst>
                <a:ext uri="{FF2B5EF4-FFF2-40B4-BE49-F238E27FC236}">
                  <a16:creationId xmlns:a16="http://schemas.microsoft.com/office/drawing/2014/main" id="{A389A970-73D6-AF12-C0AA-94279068E503}"/>
                </a:ext>
              </a:extLst>
            </p:cNvPr>
            <p:cNvSpPr/>
            <p:nvPr/>
          </p:nvSpPr>
          <p:spPr>
            <a:xfrm>
              <a:off x="1726906" y="2342972"/>
              <a:ext cx="309602" cy="304308"/>
            </a:xfrm>
            <a:prstGeom prst="flowChartConnector">
              <a:avLst/>
            </a:prstGeom>
            <a:solidFill>
              <a:srgbClr val="FFFF89"/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-15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Aharoni" panose="02010803020104030203" pitchFamily="2" charset="-79"/>
                  <a:ea typeface="ＭＳ Ｐゴシック"/>
                  <a:cs typeface="Aharoni" panose="02010803020104030203" pitchFamily="2" charset="-79"/>
                </a:rPr>
                <a:t>C</a:t>
              </a:r>
              <a:endParaRPr kumimoji="0" lang="ja-JP" altLang="en-US" sz="1600" b="0" i="0" u="none" strike="noStrike" kern="0" cap="none" spc="-15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haroni" panose="02010803020104030203" pitchFamily="2" charset="-79"/>
                <a:ea typeface="ＭＳ Ｐゴシック"/>
                <a:cs typeface="Aharoni" panose="02010803020104030203" pitchFamily="2" charset="-79"/>
              </a:endParaRPr>
            </a:p>
          </p:txBody>
        </p:sp>
      </p:grpSp>
      <p:sp>
        <p:nvSpPr>
          <p:cNvPr id="66" name="矢印: 上 141">
            <a:extLst>
              <a:ext uri="{FF2B5EF4-FFF2-40B4-BE49-F238E27FC236}">
                <a16:creationId xmlns:a16="http://schemas.microsoft.com/office/drawing/2014/main" id="{9E5D8560-0335-A147-09DF-5AF799271B43}"/>
              </a:ext>
            </a:extLst>
          </p:cNvPr>
          <p:cNvSpPr/>
          <p:nvPr/>
        </p:nvSpPr>
        <p:spPr>
          <a:xfrm>
            <a:off x="5275616" y="1600394"/>
            <a:ext cx="235533" cy="3635280"/>
          </a:xfrm>
          <a:prstGeom prst="upArrow">
            <a:avLst>
              <a:gd name="adj1" fmla="val 42593"/>
              <a:gd name="adj2" fmla="val 190463"/>
            </a:avLst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67" name="矢印: 右カーブ 142">
            <a:extLst>
              <a:ext uri="{FF2B5EF4-FFF2-40B4-BE49-F238E27FC236}">
                <a16:creationId xmlns:a16="http://schemas.microsoft.com/office/drawing/2014/main" id="{99A8A2D9-6456-70F4-3C1D-D43285B5924F}"/>
              </a:ext>
            </a:extLst>
          </p:cNvPr>
          <p:cNvSpPr/>
          <p:nvPr/>
        </p:nvSpPr>
        <p:spPr>
          <a:xfrm rot="10800000" flipV="1">
            <a:off x="5399414" y="3834783"/>
            <a:ext cx="1302330" cy="1400890"/>
          </a:xfrm>
          <a:prstGeom prst="curvedRightArrow">
            <a:avLst>
              <a:gd name="adj1" fmla="val 12525"/>
              <a:gd name="adj2" fmla="val 50000"/>
              <a:gd name="adj3" fmla="val 0"/>
            </a:avLst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68" name="矢印: 右カーブ 143">
            <a:extLst>
              <a:ext uri="{FF2B5EF4-FFF2-40B4-BE49-F238E27FC236}">
                <a16:creationId xmlns:a16="http://schemas.microsoft.com/office/drawing/2014/main" id="{F32E3C9C-3029-B7A4-9A88-6847FA69A5B1}"/>
              </a:ext>
            </a:extLst>
          </p:cNvPr>
          <p:cNvSpPr/>
          <p:nvPr/>
        </p:nvSpPr>
        <p:spPr>
          <a:xfrm>
            <a:off x="4097979" y="3834784"/>
            <a:ext cx="1302331" cy="560423"/>
          </a:xfrm>
          <a:prstGeom prst="curvedRightArrow">
            <a:avLst>
              <a:gd name="adj1" fmla="val 27751"/>
              <a:gd name="adj2" fmla="val 50000"/>
              <a:gd name="adj3" fmla="val 54648"/>
            </a:avLst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69" name="矢印: 右カーブ 144">
            <a:extLst>
              <a:ext uri="{FF2B5EF4-FFF2-40B4-BE49-F238E27FC236}">
                <a16:creationId xmlns:a16="http://schemas.microsoft.com/office/drawing/2014/main" id="{028C2A20-ECE9-E86A-58B6-D703BABE6311}"/>
              </a:ext>
            </a:extLst>
          </p:cNvPr>
          <p:cNvSpPr/>
          <p:nvPr/>
        </p:nvSpPr>
        <p:spPr>
          <a:xfrm rot="10800000" flipV="1">
            <a:off x="5402704" y="3561199"/>
            <a:ext cx="1302330" cy="834007"/>
          </a:xfrm>
          <a:prstGeom prst="curvedRightArrow">
            <a:avLst>
              <a:gd name="adj1" fmla="val 15215"/>
              <a:gd name="adj2" fmla="val 50000"/>
              <a:gd name="adj3" fmla="val 0"/>
            </a:avLst>
          </a:prstGeom>
          <a:solidFill>
            <a:srgbClr val="FFC4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70" name="矢印: 右カーブ 145">
            <a:extLst>
              <a:ext uri="{FF2B5EF4-FFF2-40B4-BE49-F238E27FC236}">
                <a16:creationId xmlns:a16="http://schemas.microsoft.com/office/drawing/2014/main" id="{3C97D8F1-1F83-7361-0984-3D84DC16165A}"/>
              </a:ext>
            </a:extLst>
          </p:cNvPr>
          <p:cNvSpPr/>
          <p:nvPr/>
        </p:nvSpPr>
        <p:spPr>
          <a:xfrm>
            <a:off x="4100373" y="3561199"/>
            <a:ext cx="1302330" cy="712901"/>
          </a:xfrm>
          <a:prstGeom prst="curvedRightArrow">
            <a:avLst>
              <a:gd name="adj1" fmla="val 19882"/>
              <a:gd name="adj2" fmla="val 37204"/>
              <a:gd name="adj3" fmla="val 28763"/>
            </a:avLst>
          </a:prstGeom>
          <a:solidFill>
            <a:srgbClr val="FFC4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71" name="矢印: 右カーブ 146">
            <a:extLst>
              <a:ext uri="{FF2B5EF4-FFF2-40B4-BE49-F238E27FC236}">
                <a16:creationId xmlns:a16="http://schemas.microsoft.com/office/drawing/2014/main" id="{58D06FD7-A71F-D075-05E2-09E40439B3DB}"/>
              </a:ext>
            </a:extLst>
          </p:cNvPr>
          <p:cNvSpPr/>
          <p:nvPr/>
        </p:nvSpPr>
        <p:spPr>
          <a:xfrm rot="10800000" flipV="1">
            <a:off x="5385102" y="3096201"/>
            <a:ext cx="1302330" cy="1400890"/>
          </a:xfrm>
          <a:prstGeom prst="curvedRightArrow">
            <a:avLst>
              <a:gd name="adj1" fmla="val 12525"/>
              <a:gd name="adj2" fmla="val 50000"/>
              <a:gd name="adj3" fmla="val 0"/>
            </a:avLst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72" name="矢印: 右カーブ 147">
            <a:extLst>
              <a:ext uri="{FF2B5EF4-FFF2-40B4-BE49-F238E27FC236}">
                <a16:creationId xmlns:a16="http://schemas.microsoft.com/office/drawing/2014/main" id="{CA25D80C-866D-43AC-18C2-F29E3EEC730A}"/>
              </a:ext>
            </a:extLst>
          </p:cNvPr>
          <p:cNvSpPr/>
          <p:nvPr/>
        </p:nvSpPr>
        <p:spPr>
          <a:xfrm>
            <a:off x="4083667" y="3096202"/>
            <a:ext cx="1302331" cy="560423"/>
          </a:xfrm>
          <a:prstGeom prst="curvedRightArrow">
            <a:avLst>
              <a:gd name="adj1" fmla="val 27751"/>
              <a:gd name="adj2" fmla="val 50000"/>
              <a:gd name="adj3" fmla="val 54648"/>
            </a:avLst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73" name="矢印: 右カーブ 148">
            <a:extLst>
              <a:ext uri="{FF2B5EF4-FFF2-40B4-BE49-F238E27FC236}">
                <a16:creationId xmlns:a16="http://schemas.microsoft.com/office/drawing/2014/main" id="{68A52A4C-760E-E5B9-C3CF-637915F625BF}"/>
              </a:ext>
            </a:extLst>
          </p:cNvPr>
          <p:cNvSpPr/>
          <p:nvPr/>
        </p:nvSpPr>
        <p:spPr>
          <a:xfrm rot="10800000" flipV="1">
            <a:off x="5387287" y="2826327"/>
            <a:ext cx="1302330" cy="834007"/>
          </a:xfrm>
          <a:prstGeom prst="curvedRightArrow">
            <a:avLst>
              <a:gd name="adj1" fmla="val 15215"/>
              <a:gd name="adj2" fmla="val 50000"/>
              <a:gd name="adj3" fmla="val 0"/>
            </a:avLst>
          </a:prstGeom>
          <a:solidFill>
            <a:srgbClr val="FFC4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74" name="矢印: 右カーブ 149">
            <a:extLst>
              <a:ext uri="{FF2B5EF4-FFF2-40B4-BE49-F238E27FC236}">
                <a16:creationId xmlns:a16="http://schemas.microsoft.com/office/drawing/2014/main" id="{B36D1DFD-B096-37DB-54BB-1D4192ADE76F}"/>
              </a:ext>
            </a:extLst>
          </p:cNvPr>
          <p:cNvSpPr/>
          <p:nvPr/>
        </p:nvSpPr>
        <p:spPr>
          <a:xfrm>
            <a:off x="4084956" y="2826327"/>
            <a:ext cx="1302330" cy="712901"/>
          </a:xfrm>
          <a:prstGeom prst="curvedRightArrow">
            <a:avLst>
              <a:gd name="adj1" fmla="val 18161"/>
              <a:gd name="adj2" fmla="val 43208"/>
              <a:gd name="adj3" fmla="val 28763"/>
            </a:avLst>
          </a:prstGeom>
          <a:solidFill>
            <a:srgbClr val="FFC4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75" name="矢印: 右カーブ 150">
            <a:extLst>
              <a:ext uri="{FF2B5EF4-FFF2-40B4-BE49-F238E27FC236}">
                <a16:creationId xmlns:a16="http://schemas.microsoft.com/office/drawing/2014/main" id="{894F623A-1A3D-ED20-2C19-7B6515B78D0D}"/>
              </a:ext>
            </a:extLst>
          </p:cNvPr>
          <p:cNvSpPr/>
          <p:nvPr/>
        </p:nvSpPr>
        <p:spPr>
          <a:xfrm rot="10800000" flipV="1">
            <a:off x="5392518" y="2348533"/>
            <a:ext cx="1302330" cy="1400890"/>
          </a:xfrm>
          <a:prstGeom prst="curvedRightArrow">
            <a:avLst>
              <a:gd name="adj1" fmla="val 12525"/>
              <a:gd name="adj2" fmla="val 50000"/>
              <a:gd name="adj3" fmla="val 0"/>
            </a:avLst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76" name="矢印: 左 151">
            <a:extLst>
              <a:ext uri="{FF2B5EF4-FFF2-40B4-BE49-F238E27FC236}">
                <a16:creationId xmlns:a16="http://schemas.microsoft.com/office/drawing/2014/main" id="{7A7B7AC4-52D8-5060-0265-27E16F757F9C}"/>
              </a:ext>
            </a:extLst>
          </p:cNvPr>
          <p:cNvSpPr/>
          <p:nvPr/>
        </p:nvSpPr>
        <p:spPr>
          <a:xfrm>
            <a:off x="4216283" y="2274409"/>
            <a:ext cx="1182728" cy="304308"/>
          </a:xfrm>
          <a:prstGeom prst="leftArrow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eiryo UI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E22DC38-4905-FF63-0466-4089F18FB220}"/>
              </a:ext>
            </a:extLst>
          </p:cNvPr>
          <p:cNvSpPr/>
          <p:nvPr/>
        </p:nvSpPr>
        <p:spPr>
          <a:xfrm>
            <a:off x="5348797" y="2312433"/>
            <a:ext cx="97650" cy="220554"/>
          </a:xfrm>
          <a:prstGeom prst="rect">
            <a:avLst/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78D97056-13F3-22CA-504A-E63EFAE89173}"/>
              </a:ext>
            </a:extLst>
          </p:cNvPr>
          <p:cNvSpPr/>
          <p:nvPr/>
        </p:nvSpPr>
        <p:spPr>
          <a:xfrm>
            <a:off x="6731516" y="3814388"/>
            <a:ext cx="314601" cy="3139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D</a:t>
            </a:r>
            <a:endParaRPr kumimoji="0" lang="ja-JP" altLang="en-US" sz="18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CCAACB7D-1D0C-8B6D-95A8-99409F1DABA6}"/>
              </a:ext>
            </a:extLst>
          </p:cNvPr>
          <p:cNvSpPr/>
          <p:nvPr/>
        </p:nvSpPr>
        <p:spPr>
          <a:xfrm>
            <a:off x="4765191" y="3572861"/>
            <a:ext cx="265901" cy="276223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C</a:t>
            </a:r>
            <a:endParaRPr kumimoji="0" lang="ja-JP" altLang="en-US" sz="16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EEB4EC0-FF9E-2CFC-D26C-B5D626513EB6}"/>
              </a:ext>
            </a:extLst>
          </p:cNvPr>
          <p:cNvSpPr/>
          <p:nvPr/>
        </p:nvSpPr>
        <p:spPr>
          <a:xfrm>
            <a:off x="5343334" y="3072362"/>
            <a:ext cx="97367" cy="220554"/>
          </a:xfrm>
          <a:prstGeom prst="rect">
            <a:avLst/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637EB4C2-D2F1-D68C-476F-79F38519B875}"/>
              </a:ext>
            </a:extLst>
          </p:cNvPr>
          <p:cNvSpPr/>
          <p:nvPr/>
        </p:nvSpPr>
        <p:spPr>
          <a:xfrm>
            <a:off x="5343334" y="2766733"/>
            <a:ext cx="97367" cy="220554"/>
          </a:xfrm>
          <a:prstGeom prst="rect">
            <a:avLst/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7FB5138-F750-82B2-CDA9-64A5276112D6}"/>
              </a:ext>
            </a:extLst>
          </p:cNvPr>
          <p:cNvSpPr/>
          <p:nvPr/>
        </p:nvSpPr>
        <p:spPr>
          <a:xfrm>
            <a:off x="5342853" y="3509702"/>
            <a:ext cx="97367" cy="220554"/>
          </a:xfrm>
          <a:prstGeom prst="rect">
            <a:avLst/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6B361045-3F88-6E16-9759-F6B83B528259}"/>
              </a:ext>
            </a:extLst>
          </p:cNvPr>
          <p:cNvSpPr/>
          <p:nvPr/>
        </p:nvSpPr>
        <p:spPr>
          <a:xfrm>
            <a:off x="5343334" y="3793405"/>
            <a:ext cx="97367" cy="220554"/>
          </a:xfrm>
          <a:prstGeom prst="rect">
            <a:avLst/>
          </a:prstGeom>
          <a:solidFill>
            <a:srgbClr val="0A57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Meiryo UI"/>
            </a:endParaRPr>
          </a:p>
        </p:txBody>
      </p:sp>
      <p:sp>
        <p:nvSpPr>
          <p:cNvPr id="84" name="フローチャート: 結合子 83">
            <a:extLst>
              <a:ext uri="{FF2B5EF4-FFF2-40B4-BE49-F238E27FC236}">
                <a16:creationId xmlns:a16="http://schemas.microsoft.com/office/drawing/2014/main" id="{A3411585-0457-200D-1AFD-AF875397BEF7}"/>
              </a:ext>
            </a:extLst>
          </p:cNvPr>
          <p:cNvSpPr/>
          <p:nvPr/>
        </p:nvSpPr>
        <p:spPr>
          <a:xfrm>
            <a:off x="5715240" y="4033073"/>
            <a:ext cx="367533" cy="3180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S</a:t>
            </a:r>
            <a:endParaRPr kumimoji="0" lang="ja-JP" altLang="en-US" sz="20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5" name="フローチャート: 結合子 84">
            <a:extLst>
              <a:ext uri="{FF2B5EF4-FFF2-40B4-BE49-F238E27FC236}">
                <a16:creationId xmlns:a16="http://schemas.microsoft.com/office/drawing/2014/main" id="{571035CE-2984-C7EC-583F-002D74E4FBC1}"/>
              </a:ext>
            </a:extLst>
          </p:cNvPr>
          <p:cNvSpPr/>
          <p:nvPr/>
        </p:nvSpPr>
        <p:spPr>
          <a:xfrm>
            <a:off x="4765191" y="2729815"/>
            <a:ext cx="265901" cy="276223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C</a:t>
            </a:r>
            <a:endParaRPr kumimoji="0" lang="ja-JP" altLang="en-US" sz="16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6" name="フローチャート: 結合子 85">
            <a:extLst>
              <a:ext uri="{FF2B5EF4-FFF2-40B4-BE49-F238E27FC236}">
                <a16:creationId xmlns:a16="http://schemas.microsoft.com/office/drawing/2014/main" id="{3ED89FDD-56BF-0292-564E-92AA64D5208C}"/>
              </a:ext>
            </a:extLst>
          </p:cNvPr>
          <p:cNvSpPr/>
          <p:nvPr/>
        </p:nvSpPr>
        <p:spPr>
          <a:xfrm>
            <a:off x="3696154" y="3699961"/>
            <a:ext cx="314601" cy="3139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A</a:t>
            </a:r>
            <a:endParaRPr kumimoji="0" lang="ja-JP" altLang="en-US" sz="18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7" name="フローチャート: 結合子 86">
            <a:extLst>
              <a:ext uri="{FF2B5EF4-FFF2-40B4-BE49-F238E27FC236}">
                <a16:creationId xmlns:a16="http://schemas.microsoft.com/office/drawing/2014/main" id="{BF613C85-C62A-4D90-80CE-E82CC85C958B}"/>
              </a:ext>
            </a:extLst>
          </p:cNvPr>
          <p:cNvSpPr/>
          <p:nvPr/>
        </p:nvSpPr>
        <p:spPr>
          <a:xfrm>
            <a:off x="3708243" y="2930380"/>
            <a:ext cx="314601" cy="3139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A</a:t>
            </a:r>
            <a:endParaRPr kumimoji="0" lang="ja-JP" altLang="en-US" sz="18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8" name="フローチャート: 結合子 87">
            <a:extLst>
              <a:ext uri="{FF2B5EF4-FFF2-40B4-BE49-F238E27FC236}">
                <a16:creationId xmlns:a16="http://schemas.microsoft.com/office/drawing/2014/main" id="{A60FAB84-1C35-035A-2E8B-8A033ED8DA7E}"/>
              </a:ext>
            </a:extLst>
          </p:cNvPr>
          <p:cNvSpPr/>
          <p:nvPr/>
        </p:nvSpPr>
        <p:spPr>
          <a:xfrm>
            <a:off x="6738442" y="2985690"/>
            <a:ext cx="314601" cy="3139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D</a:t>
            </a:r>
            <a:endParaRPr kumimoji="0" lang="ja-JP" altLang="en-US" sz="18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  <p:sp>
        <p:nvSpPr>
          <p:cNvPr id="89" name="フローチャート: 結合子 88">
            <a:extLst>
              <a:ext uri="{FF2B5EF4-FFF2-40B4-BE49-F238E27FC236}">
                <a16:creationId xmlns:a16="http://schemas.microsoft.com/office/drawing/2014/main" id="{2B7A9937-E41A-7BF9-F841-82050E9FC1A4}"/>
              </a:ext>
            </a:extLst>
          </p:cNvPr>
          <p:cNvSpPr/>
          <p:nvPr/>
        </p:nvSpPr>
        <p:spPr>
          <a:xfrm>
            <a:off x="5718075" y="3281275"/>
            <a:ext cx="367533" cy="318098"/>
          </a:xfrm>
          <a:prstGeom prst="flowChartConnector">
            <a:avLst/>
          </a:prstGeom>
          <a:solidFill>
            <a:srgbClr val="FFDDAB"/>
          </a:solidFill>
          <a:ln w="12700" cap="flat" cmpd="sng" algn="ctr">
            <a:solidFill>
              <a:srgbClr val="CDBBA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FF9B37"/>
                </a:solidFill>
                <a:latin typeface="Aharoni" panose="02010803020104030203" pitchFamily="2" charset="-79"/>
                <a:ea typeface="Meiryo UI"/>
                <a:cs typeface="Aharoni" panose="02010803020104030203" pitchFamily="2" charset="-79"/>
              </a:rPr>
              <a:t>S</a:t>
            </a:r>
            <a:endParaRPr kumimoji="0" lang="ja-JP" altLang="en-US" sz="2000" kern="0" dirty="0">
              <a:solidFill>
                <a:srgbClr val="FF9B37"/>
              </a:solidFill>
              <a:latin typeface="Aharoni" panose="02010803020104030203" pitchFamily="2" charset="-79"/>
              <a:ea typeface="Meiryo U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738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タイトル 1"/>
          <p:cNvSpPr txBox="1">
            <a:spLocks/>
          </p:cNvSpPr>
          <p:nvPr/>
        </p:nvSpPr>
        <p:spPr bwMode="auto">
          <a:xfrm>
            <a:off x="1414467" y="188645"/>
            <a:ext cx="9363075" cy="64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914423">
              <a:defRPr/>
            </a:pPr>
            <a:r>
              <a:rPr lang="ja-JP" altLang="en-US" b="0" kern="0" dirty="0"/>
              <a:t>はじめに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C53562-7AC8-0493-85E9-2839DDD80B2D}"/>
              </a:ext>
            </a:extLst>
          </p:cNvPr>
          <p:cNvSpPr/>
          <p:nvPr/>
        </p:nvSpPr>
        <p:spPr>
          <a:xfrm>
            <a:off x="2293021" y="945129"/>
            <a:ext cx="7776864" cy="5224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B9491-26B2-3151-617C-8859A0BD4436}"/>
              </a:ext>
            </a:extLst>
          </p:cNvPr>
          <p:cNvSpPr/>
          <p:nvPr/>
        </p:nvSpPr>
        <p:spPr>
          <a:xfrm>
            <a:off x="2442576" y="1052736"/>
            <a:ext cx="1486589" cy="50027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319717-B14F-900A-0726-032C26D9757A}"/>
              </a:ext>
            </a:extLst>
          </p:cNvPr>
          <p:cNvSpPr txBox="1"/>
          <p:nvPr/>
        </p:nvSpPr>
        <p:spPr>
          <a:xfrm>
            <a:off x="2637692" y="998554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endParaRPr lang="en-US" altLang="ja-JP" sz="12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4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組織の状況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C5FD3C0-DA79-5151-7C28-31B5FF136AFA}"/>
              </a:ext>
            </a:extLst>
          </p:cNvPr>
          <p:cNvSpPr/>
          <p:nvPr/>
        </p:nvSpPr>
        <p:spPr>
          <a:xfrm>
            <a:off x="2543585" y="2692052"/>
            <a:ext cx="1273266" cy="3283934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0CD425C-1F3A-2D36-88EC-EB2C367AAB51}"/>
              </a:ext>
            </a:extLst>
          </p:cNvPr>
          <p:cNvSpPr txBox="1"/>
          <p:nvPr/>
        </p:nvSpPr>
        <p:spPr>
          <a:xfrm>
            <a:off x="2570757" y="2726685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利害関係者の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ニーズ・期待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の理解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B8C365F-AB64-BF7E-E229-19268EFB9F83}"/>
              </a:ext>
            </a:extLst>
          </p:cNvPr>
          <p:cNvSpPr/>
          <p:nvPr/>
        </p:nvSpPr>
        <p:spPr>
          <a:xfrm>
            <a:off x="2627472" y="4112766"/>
            <a:ext cx="1106370" cy="179123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35CE166-E120-807F-C0D4-6E2B57D63601}"/>
              </a:ext>
            </a:extLst>
          </p:cNvPr>
          <p:cNvSpPr txBox="1"/>
          <p:nvPr/>
        </p:nvSpPr>
        <p:spPr>
          <a:xfrm>
            <a:off x="2821638" y="4392646"/>
            <a:ext cx="7232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n-US" altLang="ja-JP" sz="1400" kern="0" dirty="0">
                <a:solidFill>
                  <a:prstClr val="black"/>
                </a:solidFill>
                <a:latin typeface="Meiryo UI"/>
                <a:ea typeface="Meiryo UI"/>
              </a:rPr>
              <a:t>PMDA</a:t>
            </a: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患者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ニーズ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期待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616C48F-D542-A630-8988-819796CF5DB9}"/>
              </a:ext>
            </a:extLst>
          </p:cNvPr>
          <p:cNvSpPr/>
          <p:nvPr/>
        </p:nvSpPr>
        <p:spPr>
          <a:xfrm>
            <a:off x="4295800" y="1052736"/>
            <a:ext cx="5609588" cy="8122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2E97BC9-08D2-FE92-1BAF-D5633DEA929C}"/>
              </a:ext>
            </a:extLst>
          </p:cNvPr>
          <p:cNvSpPr txBox="1"/>
          <p:nvPr/>
        </p:nvSpPr>
        <p:spPr>
          <a:xfrm>
            <a:off x="4727833" y="1137054"/>
            <a:ext cx="4933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600"/>
              </a:spcBef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5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リーダーシップ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spcBef>
                <a:spcPts val="600"/>
              </a:spcBef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品質方針、品質目標、手順、役割と責任特定、力量管理 等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33379BD-CDFB-406A-9D6B-1D8469632C33}"/>
              </a:ext>
            </a:extLst>
          </p:cNvPr>
          <p:cNvSpPr/>
          <p:nvPr/>
        </p:nvSpPr>
        <p:spPr>
          <a:xfrm>
            <a:off x="4295799" y="2174911"/>
            <a:ext cx="2602271" cy="228703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3D812CA-9CDC-E785-F5A5-5D036A87F014}"/>
              </a:ext>
            </a:extLst>
          </p:cNvPr>
          <p:cNvSpPr/>
          <p:nvPr/>
        </p:nvSpPr>
        <p:spPr>
          <a:xfrm>
            <a:off x="4305783" y="4692835"/>
            <a:ext cx="5609588" cy="13534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8DB2F3B-F536-D57D-A70D-CC34613D0840}"/>
              </a:ext>
            </a:extLst>
          </p:cNvPr>
          <p:cNvSpPr txBox="1"/>
          <p:nvPr/>
        </p:nvSpPr>
        <p:spPr>
          <a:xfrm>
            <a:off x="5406903" y="5141712"/>
            <a:ext cx="381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8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運用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5E13F33-F153-7A84-9F5E-ADEF8F76BEB5}"/>
              </a:ext>
            </a:extLst>
          </p:cNvPr>
          <p:cNvSpPr txBox="1"/>
          <p:nvPr/>
        </p:nvSpPr>
        <p:spPr>
          <a:xfrm>
            <a:off x="5159881" y="4791932"/>
            <a:ext cx="47041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600"/>
              </a:lnSpc>
              <a:spcAft>
                <a:spcPts val="600"/>
              </a:spcAft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7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準備</a:t>
            </a: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：資源、力量、認識、ｺﾐｭﾆｹｰｼｮﾝ、文書化した情報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ECCFF5E-F06C-F06C-4740-A75A402AB3E4}"/>
              </a:ext>
            </a:extLst>
          </p:cNvPr>
          <p:cNvSpPr txBox="1"/>
          <p:nvPr/>
        </p:nvSpPr>
        <p:spPr>
          <a:xfrm>
            <a:off x="4444654" y="2726213"/>
            <a:ext cx="231864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6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計画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spcAft>
                <a:spcPts val="600"/>
              </a:spcAft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（リスク管理・予防処置）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spcAft>
                <a:spcPts val="600"/>
              </a:spcAft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モニタリング計画等 策定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spcAft>
                <a:spcPts val="600"/>
              </a:spcAft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変更管理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E89E40A-2310-224B-85C4-2AC5622E19FE}"/>
              </a:ext>
            </a:extLst>
          </p:cNvPr>
          <p:cNvSpPr/>
          <p:nvPr/>
        </p:nvSpPr>
        <p:spPr>
          <a:xfrm>
            <a:off x="7303116" y="2175422"/>
            <a:ext cx="2602271" cy="6685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B790447-766C-C023-2562-0E1C3893A204}"/>
              </a:ext>
            </a:extLst>
          </p:cNvPr>
          <p:cNvSpPr txBox="1"/>
          <p:nvPr/>
        </p:nvSpPr>
        <p:spPr>
          <a:xfrm>
            <a:off x="7379120" y="2172260"/>
            <a:ext cx="24352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10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改善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lnSpc>
                <a:spcPts val="1500"/>
              </a:lnSpc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是正処置（イシュー管理）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lnSpc>
                <a:spcPts val="1500"/>
              </a:lnSpc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継続的改善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7E920ED-B1AD-37AC-2191-E11FBE514578}"/>
              </a:ext>
            </a:extLst>
          </p:cNvPr>
          <p:cNvSpPr/>
          <p:nvPr/>
        </p:nvSpPr>
        <p:spPr>
          <a:xfrm>
            <a:off x="7303116" y="3067878"/>
            <a:ext cx="2602271" cy="13940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sz="1800" kern="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99C00E4-851C-0784-AFE9-47E12459AC81}"/>
              </a:ext>
            </a:extLst>
          </p:cNvPr>
          <p:cNvSpPr txBox="1"/>
          <p:nvPr/>
        </p:nvSpPr>
        <p:spPr>
          <a:xfrm>
            <a:off x="7537130" y="3332671"/>
            <a:ext cx="2201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 UI"/>
                <a:ea typeface="Meiryo UI"/>
              </a:rPr>
              <a:t>9</a:t>
            </a:r>
            <a:r>
              <a:rPr lang="ja-JP" altLang="en-US" sz="1400" b="1" kern="0" dirty="0">
                <a:solidFill>
                  <a:prstClr val="black"/>
                </a:solidFill>
                <a:latin typeface="Meiryo UI"/>
                <a:ea typeface="Meiryo UI"/>
              </a:rPr>
              <a:t>章 パフォーマンス評価</a:t>
            </a:r>
            <a:endParaRPr lang="en-US" altLang="ja-JP" sz="1400" b="1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測定、分析、評価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マネジメントレビュー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400" kern="0" dirty="0">
                <a:solidFill>
                  <a:prstClr val="black"/>
                </a:solidFill>
                <a:latin typeface="Meiryo UI"/>
                <a:ea typeface="Meiryo UI"/>
              </a:rPr>
              <a:t>外部・内部監査</a:t>
            </a:r>
            <a:endParaRPr lang="en-US" altLang="ja-JP" sz="14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9" name="角丸四角形 21">
            <a:extLst>
              <a:ext uri="{FF2B5EF4-FFF2-40B4-BE49-F238E27FC236}">
                <a16:creationId xmlns:a16="http://schemas.microsoft.com/office/drawing/2014/main" id="{7C279558-D8F8-C34C-B2F5-C5556D733648}"/>
              </a:ext>
            </a:extLst>
          </p:cNvPr>
          <p:cNvSpPr/>
          <p:nvPr/>
        </p:nvSpPr>
        <p:spPr>
          <a:xfrm>
            <a:off x="3780663" y="1632139"/>
            <a:ext cx="969231" cy="851149"/>
          </a:xfrm>
          <a:prstGeom prst="roundRect">
            <a:avLst/>
          </a:prstGeom>
          <a:solidFill>
            <a:srgbClr val="28649B"/>
          </a:solidFill>
          <a:ln w="25400" cap="flat" cmpd="sng" algn="ctr">
            <a:solidFill>
              <a:srgbClr val="286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Plan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60" name="角丸四角形 22">
            <a:extLst>
              <a:ext uri="{FF2B5EF4-FFF2-40B4-BE49-F238E27FC236}">
                <a16:creationId xmlns:a16="http://schemas.microsoft.com/office/drawing/2014/main" id="{314B70C3-6477-A4E7-1CAD-7B8398DB3225}"/>
              </a:ext>
            </a:extLst>
          </p:cNvPr>
          <p:cNvSpPr/>
          <p:nvPr/>
        </p:nvSpPr>
        <p:spPr>
          <a:xfrm>
            <a:off x="4286184" y="4575301"/>
            <a:ext cx="871633" cy="311800"/>
          </a:xfrm>
          <a:prstGeom prst="roundRect">
            <a:avLst/>
          </a:prstGeom>
          <a:solidFill>
            <a:srgbClr val="28649B"/>
          </a:solidFill>
          <a:ln w="25400" cap="flat" cmpd="sng" algn="ctr">
            <a:solidFill>
              <a:srgbClr val="286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Do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61" name="角丸四角形 23">
            <a:extLst>
              <a:ext uri="{FF2B5EF4-FFF2-40B4-BE49-F238E27FC236}">
                <a16:creationId xmlns:a16="http://schemas.microsoft.com/office/drawing/2014/main" id="{EF5116E9-A23D-1409-11DD-6C315047A8C7}"/>
              </a:ext>
            </a:extLst>
          </p:cNvPr>
          <p:cNvSpPr/>
          <p:nvPr/>
        </p:nvSpPr>
        <p:spPr>
          <a:xfrm>
            <a:off x="7303116" y="2971977"/>
            <a:ext cx="871633" cy="311800"/>
          </a:xfrm>
          <a:prstGeom prst="roundRect">
            <a:avLst/>
          </a:prstGeom>
          <a:solidFill>
            <a:srgbClr val="28649B"/>
          </a:solidFill>
          <a:ln w="25400" cap="flat" cmpd="sng" algn="ctr">
            <a:solidFill>
              <a:srgbClr val="286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Check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62" name="角丸四角形 24">
            <a:extLst>
              <a:ext uri="{FF2B5EF4-FFF2-40B4-BE49-F238E27FC236}">
                <a16:creationId xmlns:a16="http://schemas.microsoft.com/office/drawing/2014/main" id="{8552A9E4-3345-AFD4-A0DB-3B467A6E3443}"/>
              </a:ext>
            </a:extLst>
          </p:cNvPr>
          <p:cNvSpPr/>
          <p:nvPr/>
        </p:nvSpPr>
        <p:spPr>
          <a:xfrm>
            <a:off x="7303116" y="2069223"/>
            <a:ext cx="871633" cy="311800"/>
          </a:xfrm>
          <a:prstGeom prst="roundRect">
            <a:avLst/>
          </a:prstGeom>
          <a:solidFill>
            <a:srgbClr val="28649B"/>
          </a:solidFill>
          <a:ln w="25400" cap="flat" cmpd="sng" algn="ctr">
            <a:solidFill>
              <a:srgbClr val="286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Act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CF077E-EA5B-A9E8-EAEF-542A485DD440}"/>
              </a:ext>
            </a:extLst>
          </p:cNvPr>
          <p:cNvCxnSpPr/>
          <p:nvPr/>
        </p:nvCxnSpPr>
        <p:spPr>
          <a:xfrm>
            <a:off x="3929164" y="1351276"/>
            <a:ext cx="357019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A6E189DA-D028-5B80-8557-F032C926E100}"/>
              </a:ext>
            </a:extLst>
          </p:cNvPr>
          <p:cNvCxnSpPr/>
          <p:nvPr/>
        </p:nvCxnSpPr>
        <p:spPr>
          <a:xfrm>
            <a:off x="3929164" y="3433736"/>
            <a:ext cx="357019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1BB93FE-F21B-F22C-1EF9-7F8D8625BF53}"/>
              </a:ext>
            </a:extLst>
          </p:cNvPr>
          <p:cNvCxnSpPr/>
          <p:nvPr/>
        </p:nvCxnSpPr>
        <p:spPr>
          <a:xfrm>
            <a:off x="5638962" y="4463551"/>
            <a:ext cx="0" cy="2384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6A0EF0EE-2CCB-212D-4737-686BD94A3463}"/>
              </a:ext>
            </a:extLst>
          </p:cNvPr>
          <p:cNvCxnSpPr/>
          <p:nvPr/>
        </p:nvCxnSpPr>
        <p:spPr>
          <a:xfrm>
            <a:off x="8275224" y="4471431"/>
            <a:ext cx="0" cy="2384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79755528-E7BA-A7E4-10E9-BFC6B15DE28D}"/>
              </a:ext>
            </a:extLst>
          </p:cNvPr>
          <p:cNvCxnSpPr/>
          <p:nvPr/>
        </p:nvCxnSpPr>
        <p:spPr>
          <a:xfrm>
            <a:off x="9004305" y="4471431"/>
            <a:ext cx="0" cy="2384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0DE307E2-A36E-15F2-5378-03B4A18A70DA}"/>
              </a:ext>
            </a:extLst>
          </p:cNvPr>
          <p:cNvCxnSpPr/>
          <p:nvPr/>
        </p:nvCxnSpPr>
        <p:spPr>
          <a:xfrm>
            <a:off x="3929165" y="5157654"/>
            <a:ext cx="376618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CAE53AB-BB5C-AA1E-A708-AE4B90326EF2}"/>
              </a:ext>
            </a:extLst>
          </p:cNvPr>
          <p:cNvCxnSpPr/>
          <p:nvPr/>
        </p:nvCxnSpPr>
        <p:spPr>
          <a:xfrm>
            <a:off x="5640992" y="1859072"/>
            <a:ext cx="0" cy="316349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113776B-DFFE-9416-ECA2-4E9DB543620C}"/>
              </a:ext>
            </a:extLst>
          </p:cNvPr>
          <p:cNvCxnSpPr/>
          <p:nvPr/>
        </p:nvCxnSpPr>
        <p:spPr>
          <a:xfrm>
            <a:off x="8599259" y="1849726"/>
            <a:ext cx="0" cy="316349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C913D698-20E0-D2BD-8BF1-C1E81D9DBBC7}"/>
              </a:ext>
            </a:extLst>
          </p:cNvPr>
          <p:cNvCxnSpPr/>
          <p:nvPr/>
        </p:nvCxnSpPr>
        <p:spPr>
          <a:xfrm>
            <a:off x="8980427" y="2807981"/>
            <a:ext cx="0" cy="2384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9F707AA1-3FA5-4D5E-AAB6-35A613243485}"/>
              </a:ext>
            </a:extLst>
          </p:cNvPr>
          <p:cNvCxnSpPr/>
          <p:nvPr/>
        </p:nvCxnSpPr>
        <p:spPr>
          <a:xfrm>
            <a:off x="8275224" y="2831976"/>
            <a:ext cx="0" cy="2384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3" name="山形 41">
            <a:extLst>
              <a:ext uri="{FF2B5EF4-FFF2-40B4-BE49-F238E27FC236}">
                <a16:creationId xmlns:a16="http://schemas.microsoft.com/office/drawing/2014/main" id="{8FF5A1AE-4EA8-E0CB-2369-7185F314CC8A}"/>
              </a:ext>
            </a:extLst>
          </p:cNvPr>
          <p:cNvSpPr/>
          <p:nvPr/>
        </p:nvSpPr>
        <p:spPr>
          <a:xfrm>
            <a:off x="6333867" y="5545208"/>
            <a:ext cx="891099" cy="353509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準備</a:t>
            </a:r>
          </a:p>
        </p:txBody>
      </p:sp>
      <p:sp>
        <p:nvSpPr>
          <p:cNvPr id="74" name="山形 43">
            <a:extLst>
              <a:ext uri="{FF2B5EF4-FFF2-40B4-BE49-F238E27FC236}">
                <a16:creationId xmlns:a16="http://schemas.microsoft.com/office/drawing/2014/main" id="{4073E510-35F0-8274-94F9-CEA864966D20}"/>
              </a:ext>
            </a:extLst>
          </p:cNvPr>
          <p:cNvSpPr/>
          <p:nvPr/>
        </p:nvSpPr>
        <p:spPr>
          <a:xfrm>
            <a:off x="7134956" y="5550632"/>
            <a:ext cx="891099" cy="353508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実施</a:t>
            </a:r>
            <a:endParaRPr lang="en-US" altLang="ja-JP" sz="1100" kern="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5" name="山形 44">
            <a:extLst>
              <a:ext uri="{FF2B5EF4-FFF2-40B4-BE49-F238E27FC236}">
                <a16:creationId xmlns:a16="http://schemas.microsoft.com/office/drawing/2014/main" id="{1BFE195F-E4D1-E15D-0545-2E80E2FA65E2}"/>
              </a:ext>
            </a:extLst>
          </p:cNvPr>
          <p:cNvSpPr/>
          <p:nvPr/>
        </p:nvSpPr>
        <p:spPr>
          <a:xfrm>
            <a:off x="7932854" y="5550624"/>
            <a:ext cx="891099" cy="353509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結果</a:t>
            </a:r>
            <a:endParaRPr lang="en-US" altLang="ja-JP" sz="11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確認</a:t>
            </a:r>
          </a:p>
        </p:txBody>
      </p:sp>
      <p:sp>
        <p:nvSpPr>
          <p:cNvPr id="76" name="山形 45">
            <a:extLst>
              <a:ext uri="{FF2B5EF4-FFF2-40B4-BE49-F238E27FC236}">
                <a16:creationId xmlns:a16="http://schemas.microsoft.com/office/drawing/2014/main" id="{C8AD4B9A-D67E-2544-9450-3A060B839480}"/>
              </a:ext>
            </a:extLst>
          </p:cNvPr>
          <p:cNvSpPr/>
          <p:nvPr/>
        </p:nvSpPr>
        <p:spPr>
          <a:xfrm>
            <a:off x="4745263" y="5539785"/>
            <a:ext cx="891099" cy="353509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運用計画</a:t>
            </a:r>
          </a:p>
        </p:txBody>
      </p:sp>
      <p:sp>
        <p:nvSpPr>
          <p:cNvPr id="77" name="山形 46">
            <a:extLst>
              <a:ext uri="{FF2B5EF4-FFF2-40B4-BE49-F238E27FC236}">
                <a16:creationId xmlns:a16="http://schemas.microsoft.com/office/drawing/2014/main" id="{47EED016-8EA5-91BC-B6B4-66C7C6C6DD61}"/>
              </a:ext>
            </a:extLst>
          </p:cNvPr>
          <p:cNvSpPr/>
          <p:nvPr/>
        </p:nvSpPr>
        <p:spPr>
          <a:xfrm>
            <a:off x="5535969" y="5539785"/>
            <a:ext cx="891099" cy="353509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要求事項</a:t>
            </a:r>
          </a:p>
        </p:txBody>
      </p:sp>
      <p:sp>
        <p:nvSpPr>
          <p:cNvPr id="78" name="山形 47">
            <a:extLst>
              <a:ext uri="{FF2B5EF4-FFF2-40B4-BE49-F238E27FC236}">
                <a16:creationId xmlns:a16="http://schemas.microsoft.com/office/drawing/2014/main" id="{B110892F-1E5B-CAD8-1FF6-CF7ECF2149E4}"/>
              </a:ext>
            </a:extLst>
          </p:cNvPr>
          <p:cNvSpPr/>
          <p:nvPr/>
        </p:nvSpPr>
        <p:spPr>
          <a:xfrm>
            <a:off x="8733278" y="5546633"/>
            <a:ext cx="891099" cy="353509"/>
          </a:xfrm>
          <a:prstGeom prst="chevron">
            <a:avLst/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逸脱</a:t>
            </a:r>
            <a:endParaRPr lang="en-US" altLang="ja-JP" sz="1100" kern="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algn="ctr" defTabSz="914400">
              <a:defRPr/>
            </a:pPr>
            <a:r>
              <a:rPr lang="ja-JP" altLang="en-US" sz="1100" kern="0" dirty="0">
                <a:solidFill>
                  <a:prstClr val="black"/>
                </a:solidFill>
                <a:latin typeface="Meiryo UI"/>
                <a:ea typeface="Meiryo UI"/>
              </a:rPr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353465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93B6D-3A14-1DD2-E288-B024C007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pic>
        <p:nvPicPr>
          <p:cNvPr id="1026" name="Picture 2" descr="ビルのイラスト（建物）">
            <a:extLst>
              <a:ext uri="{FF2B5EF4-FFF2-40B4-BE49-F238E27FC236}">
                <a16:creationId xmlns:a16="http://schemas.microsoft.com/office/drawing/2014/main" id="{8B0C20B4-9695-C100-33D3-7AC59117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9" y="1982775"/>
            <a:ext cx="2230520" cy="25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D61C9EC-92FA-F73C-F38C-FD686A8F1B08}"/>
              </a:ext>
            </a:extLst>
          </p:cNvPr>
          <p:cNvSpPr/>
          <p:nvPr/>
        </p:nvSpPr>
        <p:spPr>
          <a:xfrm>
            <a:off x="856221" y="1449102"/>
            <a:ext cx="1669976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組織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B35DAA3-4CF7-8C7D-1369-CF98C2E51B12}"/>
              </a:ext>
            </a:extLst>
          </p:cNvPr>
          <p:cNvSpPr/>
          <p:nvPr/>
        </p:nvSpPr>
        <p:spPr>
          <a:xfrm>
            <a:off x="3861313" y="1429523"/>
            <a:ext cx="1669976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3190CB-5756-B454-121E-10893AA47862}"/>
              </a:ext>
            </a:extLst>
          </p:cNvPr>
          <p:cNvSpPr txBox="1"/>
          <p:nvPr/>
        </p:nvSpPr>
        <p:spPr>
          <a:xfrm>
            <a:off x="3336911" y="2081046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組織を構成する人員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3A4E11E-7169-0156-1386-D8EEB175682B}"/>
              </a:ext>
            </a:extLst>
          </p:cNvPr>
          <p:cNvSpPr/>
          <p:nvPr/>
        </p:nvSpPr>
        <p:spPr>
          <a:xfrm>
            <a:off x="6946983" y="1454869"/>
            <a:ext cx="1669976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担当者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569E1D-07CE-BEBA-EBB1-61197C18FC82}"/>
              </a:ext>
            </a:extLst>
          </p:cNvPr>
          <p:cNvSpPr txBox="1"/>
          <p:nvPr/>
        </p:nvSpPr>
        <p:spPr>
          <a:xfrm>
            <a:off x="6521703" y="2086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各プロジェクトの担当者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6DFF4D2-EE7F-4749-EEBD-BB60126A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66" y="2892873"/>
            <a:ext cx="1669977" cy="16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看護師の会議のイラスト">
            <a:extLst>
              <a:ext uri="{FF2B5EF4-FFF2-40B4-BE49-F238E27FC236}">
                <a16:creationId xmlns:a16="http://schemas.microsoft.com/office/drawing/2014/main" id="{E42D924B-115E-1B7F-CB9E-A2EDEB04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7" y="2836892"/>
            <a:ext cx="1752662" cy="1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98C7420-2806-395D-677D-0238D49F324A}"/>
              </a:ext>
            </a:extLst>
          </p:cNvPr>
          <p:cNvSpPr/>
          <p:nvPr/>
        </p:nvSpPr>
        <p:spPr>
          <a:xfrm>
            <a:off x="2762106" y="2743465"/>
            <a:ext cx="530442" cy="5921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7C87B0C-B84F-1F94-79B9-8655231E97DE}"/>
              </a:ext>
            </a:extLst>
          </p:cNvPr>
          <p:cNvSpPr/>
          <p:nvPr/>
        </p:nvSpPr>
        <p:spPr>
          <a:xfrm>
            <a:off x="6022373" y="2712990"/>
            <a:ext cx="530442" cy="5921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42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E1A2A-0E5F-443D-71E0-64F737BE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1.1</a:t>
            </a:r>
            <a:r>
              <a:rPr kumimoji="1" lang="ja-JP" altLang="en-US" dirty="0"/>
              <a:t>　基本概念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3EAA2C6-0229-364A-ADDF-6B694D891287}"/>
              </a:ext>
            </a:extLst>
          </p:cNvPr>
          <p:cNvSpPr/>
          <p:nvPr/>
        </p:nvSpPr>
        <p:spPr>
          <a:xfrm>
            <a:off x="1742840" y="1278592"/>
            <a:ext cx="8214085" cy="5231461"/>
          </a:xfrm>
          <a:prstGeom prst="roundRect">
            <a:avLst>
              <a:gd name="adj" fmla="val 42670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dirty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0268725-A472-E3B4-2847-1DE7D693836C}"/>
              </a:ext>
            </a:extLst>
          </p:cNvPr>
          <p:cNvGrpSpPr/>
          <p:nvPr/>
        </p:nvGrpSpPr>
        <p:grpSpPr>
          <a:xfrm>
            <a:off x="5062486" y="2954334"/>
            <a:ext cx="1725729" cy="1725729"/>
            <a:chOff x="4985886" y="2566135"/>
            <a:chExt cx="1725729" cy="1725729"/>
          </a:xfrm>
        </p:grpSpPr>
        <p:pic>
          <p:nvPicPr>
            <p:cNvPr id="8" name="図 7" descr="白いバックグラウンドの前にある交通標識&#10;&#10;中程度の精度で自動的に生成された説明">
              <a:extLst>
                <a:ext uri="{FF2B5EF4-FFF2-40B4-BE49-F238E27FC236}">
                  <a16:creationId xmlns:a16="http://schemas.microsoft.com/office/drawing/2014/main" id="{F69D6164-BC77-1754-7A0B-737045DA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985886" y="2566135"/>
              <a:ext cx="1725729" cy="1725729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AB357D6-556F-5C74-E285-E85FFFC07968}"/>
                </a:ext>
              </a:extLst>
            </p:cNvPr>
            <p:cNvSpPr txBox="1"/>
            <p:nvPr/>
          </p:nvSpPr>
          <p:spPr>
            <a:xfrm>
              <a:off x="5435816" y="2810576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1000" b="1" dirty="0">
                  <a:solidFill>
                    <a:srgbClr val="404040"/>
                  </a:solidFill>
                  <a:latin typeface="游ゴシック"/>
                  <a:ea typeface="游ゴシック" panose="020B0400000000000000" pitchFamily="50" charset="-128"/>
                </a:rPr>
                <a:t>QMS</a:t>
              </a:r>
            </a:p>
            <a:p>
              <a:pPr algn="ctr">
                <a:defRPr/>
              </a:pPr>
              <a:r>
                <a:rPr lang="ja-JP" altLang="en-US" sz="1000" b="1" dirty="0">
                  <a:solidFill>
                    <a:srgbClr val="404040"/>
                  </a:solidFill>
                  <a:latin typeface="游ゴシック"/>
                  <a:ea typeface="游ゴシック" panose="020B0400000000000000" pitchFamily="50" charset="-128"/>
                </a:rPr>
                <a:t>ガイダンス</a:t>
              </a:r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04B051B-7A1A-9619-10C0-3AF7062E56F4}"/>
              </a:ext>
            </a:extLst>
          </p:cNvPr>
          <p:cNvSpPr/>
          <p:nvPr/>
        </p:nvSpPr>
        <p:spPr>
          <a:xfrm>
            <a:off x="1907954" y="3427240"/>
            <a:ext cx="1886990" cy="859322"/>
          </a:xfrm>
          <a:prstGeom prst="roundRect">
            <a:avLst>
              <a:gd name="adj" fmla="val 50000"/>
            </a:avLst>
          </a:prstGeom>
          <a:solidFill>
            <a:srgbClr val="FFC88C">
              <a:lumMod val="20000"/>
              <a:lumOff val="80000"/>
            </a:srgbClr>
          </a:solidFill>
          <a:ln w="28575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関連手順書</a:t>
            </a:r>
            <a:endParaRPr lang="en-US" altLang="ja-JP" sz="2000" b="1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と紐づけ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EC29E1A6-7BEE-3BE5-712A-A819F4FEDAE9}"/>
              </a:ext>
            </a:extLst>
          </p:cNvPr>
          <p:cNvSpPr/>
          <p:nvPr/>
        </p:nvSpPr>
        <p:spPr>
          <a:xfrm rot="5400000">
            <a:off x="4613708" y="3417750"/>
            <a:ext cx="346509" cy="878306"/>
          </a:xfrm>
          <a:prstGeom prst="downArrow">
            <a:avLst/>
          </a:prstGeom>
          <a:solidFill>
            <a:srgbClr val="FFC88C">
              <a:lumMod val="20000"/>
              <a:lumOff val="80000"/>
            </a:srgbClr>
          </a:solidFill>
          <a:ln w="12700" cap="flat" cmpd="sng" algn="ctr">
            <a:solidFill>
              <a:srgbClr val="1D1876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FAAD41E-EA19-444D-3752-8CFEAF6C236F}"/>
              </a:ext>
            </a:extLst>
          </p:cNvPr>
          <p:cNvSpPr/>
          <p:nvPr/>
        </p:nvSpPr>
        <p:spPr>
          <a:xfrm rot="16200000">
            <a:off x="6833939" y="3417748"/>
            <a:ext cx="346509" cy="878306"/>
          </a:xfrm>
          <a:prstGeom prst="downArrow">
            <a:avLst/>
          </a:prstGeom>
          <a:solidFill>
            <a:srgbClr val="FFC88C">
              <a:lumMod val="20000"/>
              <a:lumOff val="80000"/>
            </a:srgbClr>
          </a:solidFill>
          <a:ln w="12700" cap="flat" cmpd="sng" algn="ctr">
            <a:solidFill>
              <a:srgbClr val="1D1876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52526D-4974-30C8-7C1D-8C344D7BB6D4}"/>
              </a:ext>
            </a:extLst>
          </p:cNvPr>
          <p:cNvSpPr/>
          <p:nvPr/>
        </p:nvSpPr>
        <p:spPr>
          <a:xfrm>
            <a:off x="7980402" y="3404108"/>
            <a:ext cx="1824783" cy="859322"/>
          </a:xfrm>
          <a:prstGeom prst="roundRect">
            <a:avLst>
              <a:gd name="adj" fmla="val 50000"/>
            </a:avLst>
          </a:prstGeom>
          <a:solidFill>
            <a:srgbClr val="FFC88C">
              <a:lumMod val="20000"/>
              <a:lumOff val="80000"/>
            </a:srgbClr>
          </a:solidFill>
          <a:ln w="28575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運用の</a:t>
            </a:r>
            <a:endParaRPr lang="en-US" altLang="ja-JP" sz="2000" b="1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可視化</a:t>
            </a:r>
            <a:endParaRPr lang="en-US" altLang="ja-JP" sz="2000" b="1" kern="0" dirty="0">
              <a:solidFill>
                <a:srgbClr val="1D1876"/>
              </a:solidFill>
              <a:latin typeface="游ゴシック"/>
              <a:ea typeface="游ゴシック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948CA8B8-539F-76A1-D976-638C2733EC72}"/>
              </a:ext>
            </a:extLst>
          </p:cNvPr>
          <p:cNvSpPr/>
          <p:nvPr/>
        </p:nvSpPr>
        <p:spPr>
          <a:xfrm rot="10800000">
            <a:off x="5752093" y="2361377"/>
            <a:ext cx="346509" cy="715177"/>
          </a:xfrm>
          <a:prstGeom prst="downArrow">
            <a:avLst/>
          </a:prstGeom>
          <a:solidFill>
            <a:srgbClr val="FFC88C">
              <a:lumMod val="20000"/>
              <a:lumOff val="80000"/>
            </a:srgbClr>
          </a:solidFill>
          <a:ln w="12700" cap="flat" cmpd="sng" algn="ctr">
            <a:solidFill>
              <a:srgbClr val="1D1876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7527321-CAF1-7782-D120-A915E8448C8A}"/>
              </a:ext>
            </a:extLst>
          </p:cNvPr>
          <p:cNvSpPr/>
          <p:nvPr/>
        </p:nvSpPr>
        <p:spPr>
          <a:xfrm>
            <a:off x="5001375" y="1483169"/>
            <a:ext cx="1847944" cy="788132"/>
          </a:xfrm>
          <a:prstGeom prst="roundRect">
            <a:avLst>
              <a:gd name="adj" fmla="val 50000"/>
            </a:avLst>
          </a:prstGeom>
          <a:solidFill>
            <a:srgbClr val="FFC88C">
              <a:lumMod val="20000"/>
              <a:lumOff val="80000"/>
            </a:srgbClr>
          </a:solidFill>
          <a:ln w="28575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組織の</a:t>
            </a:r>
            <a:r>
              <a:rPr lang="en-US" altLang="ja-JP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QMS</a:t>
            </a:r>
          </a:p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活動</a:t>
            </a:r>
            <a:endParaRPr lang="en-US" altLang="ja-JP" sz="2000" b="1" kern="0" dirty="0">
              <a:solidFill>
                <a:srgbClr val="1D1876"/>
              </a:solidFill>
              <a:latin typeface="游ゴシック"/>
              <a:ea typeface="游ゴシック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2A22003C-F99A-95B8-220B-79FDF4CCB955}"/>
              </a:ext>
            </a:extLst>
          </p:cNvPr>
          <p:cNvSpPr/>
          <p:nvPr/>
        </p:nvSpPr>
        <p:spPr>
          <a:xfrm>
            <a:off x="5752093" y="4505474"/>
            <a:ext cx="346509" cy="715177"/>
          </a:xfrm>
          <a:prstGeom prst="downArrow">
            <a:avLst/>
          </a:prstGeom>
          <a:solidFill>
            <a:srgbClr val="FFC88C">
              <a:lumMod val="20000"/>
              <a:lumOff val="80000"/>
            </a:srgbClr>
          </a:solidFill>
          <a:ln w="12700" cap="flat" cmpd="sng" algn="ctr">
            <a:solidFill>
              <a:srgbClr val="1D1876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092BBDC-4A4F-176E-B269-2573C21A563C}"/>
              </a:ext>
            </a:extLst>
          </p:cNvPr>
          <p:cNvSpPr/>
          <p:nvPr/>
        </p:nvSpPr>
        <p:spPr>
          <a:xfrm>
            <a:off x="4984723" y="5590082"/>
            <a:ext cx="1881248" cy="764330"/>
          </a:xfrm>
          <a:prstGeom prst="roundRect">
            <a:avLst>
              <a:gd name="adj" fmla="val 50000"/>
            </a:avLst>
          </a:prstGeom>
          <a:solidFill>
            <a:srgbClr val="FFC88C">
              <a:lumMod val="20000"/>
              <a:lumOff val="80000"/>
            </a:srgbClr>
          </a:solidFill>
          <a:ln w="28575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個人の</a:t>
            </a:r>
            <a:r>
              <a:rPr lang="en-US" altLang="ja-JP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QMS</a:t>
            </a:r>
          </a:p>
          <a:p>
            <a:pPr algn="ctr">
              <a:defRPr/>
            </a:pPr>
            <a:r>
              <a:rPr lang="ja-JP" altLang="en-US" sz="2000" b="1" kern="0" dirty="0">
                <a:solidFill>
                  <a:srgbClr val="1D1876"/>
                </a:solidFill>
                <a:latin typeface="游ゴシック"/>
                <a:ea typeface="游ゴシック"/>
              </a:rPr>
              <a:t>活動</a:t>
            </a:r>
            <a:endParaRPr lang="en-US" altLang="ja-JP" sz="2000" b="1" kern="0" dirty="0">
              <a:solidFill>
                <a:srgbClr val="1D1876"/>
              </a:solidFill>
              <a:latin typeface="游ゴシック"/>
              <a:ea typeface="游ゴシック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7F326846-4361-25F1-E4BD-798F02E632F7}"/>
              </a:ext>
            </a:extLst>
          </p:cNvPr>
          <p:cNvSpPr/>
          <p:nvPr/>
        </p:nvSpPr>
        <p:spPr>
          <a:xfrm>
            <a:off x="4347809" y="2223226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品質方針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F3E3BE0-E250-08B7-F5C7-BBF911810957}"/>
              </a:ext>
            </a:extLst>
          </p:cNvPr>
          <p:cNvSpPr/>
          <p:nvPr/>
        </p:nvSpPr>
        <p:spPr>
          <a:xfrm>
            <a:off x="3867456" y="2783448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品質目標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8EA64A3-1D7A-C342-1398-A1DBA0617644}"/>
              </a:ext>
            </a:extLst>
          </p:cNvPr>
          <p:cNvSpPr/>
          <p:nvPr/>
        </p:nvSpPr>
        <p:spPr>
          <a:xfrm>
            <a:off x="3467491" y="4385954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個人</a:t>
            </a:r>
            <a:endParaRPr lang="en-US" altLang="ja-JP" sz="1400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目標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02CEEFA-2A52-9B48-812F-FAD8E261DDF0}"/>
              </a:ext>
            </a:extLst>
          </p:cNvPr>
          <p:cNvSpPr/>
          <p:nvPr/>
        </p:nvSpPr>
        <p:spPr>
          <a:xfrm>
            <a:off x="6878342" y="4807454"/>
            <a:ext cx="1139292" cy="480074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ヒヤリハット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C52032A-D85E-9B42-6BD7-99C51B31F6F8}"/>
              </a:ext>
            </a:extLst>
          </p:cNvPr>
          <p:cNvSpPr/>
          <p:nvPr/>
        </p:nvSpPr>
        <p:spPr>
          <a:xfrm>
            <a:off x="7702492" y="4321696"/>
            <a:ext cx="1139292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重要な逸脱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A4F7527-DF52-845C-2B5F-58D33D718AFA}"/>
              </a:ext>
            </a:extLst>
          </p:cNvPr>
          <p:cNvSpPr/>
          <p:nvPr/>
        </p:nvSpPr>
        <p:spPr>
          <a:xfrm>
            <a:off x="3933182" y="1556846"/>
            <a:ext cx="829254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経営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4BF9E7A-06C7-0825-142C-3CE92E7EC783}"/>
              </a:ext>
            </a:extLst>
          </p:cNvPr>
          <p:cNvSpPr/>
          <p:nvPr/>
        </p:nvSpPr>
        <p:spPr>
          <a:xfrm>
            <a:off x="7237011" y="1570385"/>
            <a:ext cx="829254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顧客満足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FA80624-D13E-A7FC-8997-7F7355982762}"/>
              </a:ext>
            </a:extLst>
          </p:cNvPr>
          <p:cNvSpPr/>
          <p:nvPr/>
        </p:nvSpPr>
        <p:spPr>
          <a:xfrm>
            <a:off x="8092328" y="2751471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評価</a:t>
            </a:r>
            <a:endParaRPr lang="en-US" altLang="ja-JP" sz="1400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対策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D5EC19CB-7F15-06DD-39A2-6CB3F9DDA43B}"/>
              </a:ext>
            </a:extLst>
          </p:cNvPr>
          <p:cNvSpPr/>
          <p:nvPr/>
        </p:nvSpPr>
        <p:spPr>
          <a:xfrm>
            <a:off x="6612886" y="4169261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改善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CAEE9046-DDDE-AC77-9542-60ED3D3F2F49}"/>
              </a:ext>
            </a:extLst>
          </p:cNvPr>
          <p:cNvSpPr/>
          <p:nvPr/>
        </p:nvSpPr>
        <p:spPr>
          <a:xfrm>
            <a:off x="6740852" y="2999323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改善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2AC0BE3-8584-99D6-E3E0-27C8414E1C83}"/>
              </a:ext>
            </a:extLst>
          </p:cNvPr>
          <p:cNvSpPr/>
          <p:nvPr/>
        </p:nvSpPr>
        <p:spPr>
          <a:xfrm>
            <a:off x="4318613" y="4833513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業務計画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06D92D7-BA8F-2892-551A-80C87C199881}"/>
              </a:ext>
            </a:extLst>
          </p:cNvPr>
          <p:cNvSpPr/>
          <p:nvPr/>
        </p:nvSpPr>
        <p:spPr>
          <a:xfrm>
            <a:off x="6926973" y="5440663"/>
            <a:ext cx="1139292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知識と</a:t>
            </a:r>
            <a:endParaRPr lang="en-US" altLang="ja-JP" sz="1400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経験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5B5C2419-A6F2-3FC1-EE98-12A3F9B5570C}"/>
              </a:ext>
            </a:extLst>
          </p:cNvPr>
          <p:cNvSpPr/>
          <p:nvPr/>
        </p:nvSpPr>
        <p:spPr>
          <a:xfrm>
            <a:off x="7233129" y="2280795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ｲｼｭｰ</a:t>
            </a:r>
            <a:endParaRPr lang="en-US" altLang="ja-JP" sz="1400" kern="0" dirty="0">
              <a:solidFill>
                <a:srgbClr val="1D1876"/>
              </a:solidFill>
              <a:latin typeface="游ゴシック"/>
              <a:ea typeface="游ゴシック"/>
            </a:endParaRPr>
          </a:p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管理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82B65F7F-85E5-FFC1-1CA3-1D3AAE4E7E5B}"/>
              </a:ext>
            </a:extLst>
          </p:cNvPr>
          <p:cNvSpPr/>
          <p:nvPr/>
        </p:nvSpPr>
        <p:spPr>
          <a:xfrm>
            <a:off x="3606328" y="5542236"/>
            <a:ext cx="833461" cy="46764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1400" kern="0" dirty="0">
                <a:solidFill>
                  <a:srgbClr val="1D1876"/>
                </a:solidFill>
                <a:latin typeface="游ゴシック"/>
                <a:ea typeface="游ゴシック"/>
              </a:rPr>
              <a:t>業務手順</a:t>
            </a:r>
          </a:p>
        </p:txBody>
      </p:sp>
    </p:spTree>
    <p:extLst>
      <p:ext uri="{BB962C8B-B14F-4D97-AF65-F5344CB8AC3E}">
        <p14:creationId xmlns:p14="http://schemas.microsoft.com/office/powerpoint/2010/main" val="117288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8D7AD-93A9-DC1A-EAC1-CB052D3D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994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．品質マネジメント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6ECC6C9-7D42-D117-4F0F-718D28CFE570}"/>
              </a:ext>
            </a:extLst>
          </p:cNvPr>
          <p:cNvSpPr/>
          <p:nvPr/>
        </p:nvSpPr>
        <p:spPr>
          <a:xfrm>
            <a:off x="321568" y="1286933"/>
            <a:ext cx="11535072" cy="5166403"/>
          </a:xfrm>
          <a:prstGeom prst="roundRect">
            <a:avLst>
              <a:gd name="adj" fmla="val 5131"/>
            </a:avLst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rPr>
              <a:t>品質マネジメント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角丸四角形 15">
            <a:extLst>
              <a:ext uri="{FF2B5EF4-FFF2-40B4-BE49-F238E27FC236}">
                <a16:creationId xmlns:a16="http://schemas.microsoft.com/office/drawing/2014/main" id="{0439E9EA-AE71-3927-893A-AB0732C14F22}"/>
              </a:ext>
            </a:extLst>
          </p:cNvPr>
          <p:cNvSpPr/>
          <p:nvPr/>
        </p:nvSpPr>
        <p:spPr>
          <a:xfrm>
            <a:off x="479376" y="2060848"/>
            <a:ext cx="11131964" cy="2952328"/>
          </a:xfrm>
          <a:prstGeom prst="roundRect">
            <a:avLst>
              <a:gd name="adj" fmla="val 622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7" name="角丸四角形 7">
            <a:extLst>
              <a:ext uri="{FF2B5EF4-FFF2-40B4-BE49-F238E27FC236}">
                <a16:creationId xmlns:a16="http://schemas.microsoft.com/office/drawing/2014/main" id="{FB0ADACE-862A-606E-31B8-32ECA5E002B3}"/>
              </a:ext>
            </a:extLst>
          </p:cNvPr>
          <p:cNvSpPr/>
          <p:nvPr/>
        </p:nvSpPr>
        <p:spPr>
          <a:xfrm>
            <a:off x="644599" y="2276872"/>
            <a:ext cx="9598589" cy="688568"/>
          </a:xfrm>
          <a:prstGeom prst="roundRect">
            <a:avLst>
              <a:gd name="adj" fmla="val 11687"/>
            </a:avLst>
          </a:prstGeom>
          <a:solidFill>
            <a:sysClr val="window" lastClr="FFFFFF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rPr>
              <a:t>品質方針・品質目標の設定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8" name="左矢印 3">
            <a:extLst>
              <a:ext uri="{FF2B5EF4-FFF2-40B4-BE49-F238E27FC236}">
                <a16:creationId xmlns:a16="http://schemas.microsoft.com/office/drawing/2014/main" id="{653BA545-2FEA-7B2E-F0E2-379CD793293B}"/>
              </a:ext>
            </a:extLst>
          </p:cNvPr>
          <p:cNvSpPr/>
          <p:nvPr/>
        </p:nvSpPr>
        <p:spPr>
          <a:xfrm>
            <a:off x="10264394" y="3104964"/>
            <a:ext cx="584134" cy="864096"/>
          </a:xfrm>
          <a:prstGeom prst="leftArrow">
            <a:avLst>
              <a:gd name="adj1" fmla="val 57171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20">
            <a:extLst>
              <a:ext uri="{FF2B5EF4-FFF2-40B4-BE49-F238E27FC236}">
                <a16:creationId xmlns:a16="http://schemas.microsoft.com/office/drawing/2014/main" id="{935E69FA-A0EC-F6E3-C1D7-A78533774C81}"/>
              </a:ext>
            </a:extLst>
          </p:cNvPr>
          <p:cNvSpPr/>
          <p:nvPr/>
        </p:nvSpPr>
        <p:spPr>
          <a:xfrm>
            <a:off x="10704512" y="2233647"/>
            <a:ext cx="720080" cy="2563505"/>
          </a:xfrm>
          <a:prstGeom prst="roundRect">
            <a:avLst>
              <a:gd name="adj" fmla="val 11687"/>
            </a:avLst>
          </a:prstGeom>
          <a:solidFill>
            <a:sysClr val="window" lastClr="FFFFFF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+mn-ea"/>
                <a:cs typeface="Meiryo UI" panose="020B0604030504040204" pitchFamily="50" charset="-128"/>
              </a:rPr>
              <a:t>監査</a:t>
            </a:r>
            <a:endParaRPr kumimoji="0" lang="en-US" altLang="ja-JP" sz="2400" b="1" kern="0" dirty="0">
              <a:solidFill>
                <a:prstClr val="black"/>
              </a:solidFill>
              <a:latin typeface="Meiryo UI" panose="020B0604030504040204" pitchFamily="50" charset="-128"/>
              <a:ea typeface="+mn-ea"/>
              <a:cs typeface="Meiryo UI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2DF4EE9-7866-0748-491E-86157EFA130C}"/>
              </a:ext>
            </a:extLst>
          </p:cNvPr>
          <p:cNvGrpSpPr/>
          <p:nvPr/>
        </p:nvGrpSpPr>
        <p:grpSpPr>
          <a:xfrm>
            <a:off x="644599" y="2962711"/>
            <a:ext cx="9598589" cy="1730921"/>
            <a:chOff x="1033915" y="2706191"/>
            <a:chExt cx="9598589" cy="1730921"/>
          </a:xfrm>
        </p:grpSpPr>
        <p:sp>
          <p:nvSpPr>
            <p:cNvPr id="11" name="角丸四角形 5">
              <a:extLst>
                <a:ext uri="{FF2B5EF4-FFF2-40B4-BE49-F238E27FC236}">
                  <a16:creationId xmlns:a16="http://schemas.microsoft.com/office/drawing/2014/main" id="{9FDC5E5A-944E-6327-15DA-94AB59D24EE4}"/>
                </a:ext>
              </a:extLst>
            </p:cNvPr>
            <p:cNvSpPr/>
            <p:nvPr/>
          </p:nvSpPr>
          <p:spPr>
            <a:xfrm>
              <a:off x="1033915" y="2706191"/>
              <a:ext cx="9598589" cy="1730921"/>
            </a:xfrm>
            <a:prstGeom prst="roundRect">
              <a:avLst>
                <a:gd name="adj" fmla="val 6229"/>
              </a:avLst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+mn-ea"/>
                  <a:cs typeface="Meiryo UI" panose="020B0604030504040204" pitchFamily="50" charset="-128"/>
                </a:rPr>
                <a:t>プロセス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endParaRPr>
            </a:p>
          </p:txBody>
        </p:sp>
        <p:sp>
          <p:nvSpPr>
            <p:cNvPr id="12" name="角丸四角形 6">
              <a:extLst>
                <a:ext uri="{FF2B5EF4-FFF2-40B4-BE49-F238E27FC236}">
                  <a16:creationId xmlns:a16="http://schemas.microsoft.com/office/drawing/2014/main" id="{042DDF07-0A21-3764-9502-55556D699AF1}"/>
                </a:ext>
              </a:extLst>
            </p:cNvPr>
            <p:cNvSpPr/>
            <p:nvPr/>
          </p:nvSpPr>
          <p:spPr>
            <a:xfrm>
              <a:off x="1278968" y="3438931"/>
              <a:ext cx="2211041" cy="764115"/>
            </a:xfrm>
            <a:prstGeom prst="roundRect">
              <a:avLst>
                <a:gd name="adj" fmla="val 11687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+mn-ea"/>
                  <a:cs typeface="Meiryo UI" panose="020B0604030504040204" pitchFamily="50" charset="-128"/>
                </a:rPr>
                <a:t>品質計画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endParaRPr>
            </a:p>
          </p:txBody>
        </p:sp>
        <p:sp>
          <p:nvSpPr>
            <p:cNvPr id="13" name="角丸四角形 8">
              <a:extLst>
                <a:ext uri="{FF2B5EF4-FFF2-40B4-BE49-F238E27FC236}">
                  <a16:creationId xmlns:a16="http://schemas.microsoft.com/office/drawing/2014/main" id="{BB37418F-75E1-6014-41F0-0B6A1716B2CE}"/>
                </a:ext>
              </a:extLst>
            </p:cNvPr>
            <p:cNvSpPr/>
            <p:nvPr/>
          </p:nvSpPr>
          <p:spPr>
            <a:xfrm>
              <a:off x="3583224" y="3429000"/>
              <a:ext cx="2211041" cy="764115"/>
            </a:xfrm>
            <a:prstGeom prst="roundRect">
              <a:avLst>
                <a:gd name="adj" fmla="val 11687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+mn-ea"/>
                  <a:cs typeface="Meiryo UI" panose="020B0604030504040204" pitchFamily="50" charset="-128"/>
                </a:rPr>
                <a:t>品質管理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endParaRPr>
            </a:p>
          </p:txBody>
        </p:sp>
        <p:sp>
          <p:nvSpPr>
            <p:cNvPr id="14" name="角丸四角形 9">
              <a:extLst>
                <a:ext uri="{FF2B5EF4-FFF2-40B4-BE49-F238E27FC236}">
                  <a16:creationId xmlns:a16="http://schemas.microsoft.com/office/drawing/2014/main" id="{B404CB5A-5D42-6164-4D47-4129E169C2FF}"/>
                </a:ext>
              </a:extLst>
            </p:cNvPr>
            <p:cNvSpPr/>
            <p:nvPr/>
          </p:nvSpPr>
          <p:spPr>
            <a:xfrm>
              <a:off x="5887480" y="3414855"/>
              <a:ext cx="2211041" cy="764115"/>
            </a:xfrm>
            <a:prstGeom prst="roundRect">
              <a:avLst>
                <a:gd name="adj" fmla="val 11687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+mn-ea"/>
                  <a:cs typeface="Meiryo UI" panose="020B0604030504040204" pitchFamily="50" charset="-128"/>
                </a:rPr>
                <a:t>品質保証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endParaRPr>
            </a:p>
          </p:txBody>
        </p:sp>
        <p:sp>
          <p:nvSpPr>
            <p:cNvPr id="15" name="角丸四角形 10">
              <a:extLst>
                <a:ext uri="{FF2B5EF4-FFF2-40B4-BE49-F238E27FC236}">
                  <a16:creationId xmlns:a16="http://schemas.microsoft.com/office/drawing/2014/main" id="{60CF340A-FE77-2CD5-2B31-67317F80722A}"/>
                </a:ext>
              </a:extLst>
            </p:cNvPr>
            <p:cNvSpPr/>
            <p:nvPr/>
          </p:nvSpPr>
          <p:spPr>
            <a:xfrm>
              <a:off x="8191736" y="3409936"/>
              <a:ext cx="2211041" cy="764115"/>
            </a:xfrm>
            <a:prstGeom prst="roundRect">
              <a:avLst>
                <a:gd name="adj" fmla="val 11687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+mn-ea"/>
                  <a:cs typeface="Meiryo UI" panose="020B0604030504040204" pitchFamily="50" charset="-128"/>
                </a:rPr>
                <a:t>品質改善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16" name="左矢印 21">
            <a:extLst>
              <a:ext uri="{FF2B5EF4-FFF2-40B4-BE49-F238E27FC236}">
                <a16:creationId xmlns:a16="http://schemas.microsoft.com/office/drawing/2014/main" id="{F134A4FE-F253-7A05-9578-0061EC4AD41C}"/>
              </a:ext>
            </a:extLst>
          </p:cNvPr>
          <p:cNvSpPr/>
          <p:nvPr/>
        </p:nvSpPr>
        <p:spPr>
          <a:xfrm rot="5400000">
            <a:off x="5151826" y="4921692"/>
            <a:ext cx="584134" cy="864096"/>
          </a:xfrm>
          <a:prstGeom prst="leftArrow">
            <a:avLst>
              <a:gd name="adj1" fmla="val 57171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22">
            <a:extLst>
              <a:ext uri="{FF2B5EF4-FFF2-40B4-BE49-F238E27FC236}">
                <a16:creationId xmlns:a16="http://schemas.microsoft.com/office/drawing/2014/main" id="{C2512DBD-37BA-445C-6FDD-1092C141D10B}"/>
              </a:ext>
            </a:extLst>
          </p:cNvPr>
          <p:cNvSpPr/>
          <p:nvPr/>
        </p:nvSpPr>
        <p:spPr>
          <a:xfrm>
            <a:off x="650212" y="5486804"/>
            <a:ext cx="9614182" cy="633680"/>
          </a:xfrm>
          <a:prstGeom prst="roundRect">
            <a:avLst>
              <a:gd name="adj" fmla="val 11687"/>
            </a:avLst>
          </a:prstGeom>
          <a:solidFill>
            <a:sysClr val="window" lastClr="FFFFFF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+mn-ea"/>
                <a:cs typeface="Meiryo UI" panose="020B0604030504040204" pitchFamily="50" charset="-128"/>
              </a:rPr>
              <a:t>マネジメントレビュー</a:t>
            </a:r>
            <a:endParaRPr kumimoji="0" lang="en-US" altLang="ja-JP" sz="2400" b="1" kern="0" dirty="0">
              <a:solidFill>
                <a:prstClr val="black"/>
              </a:solidFill>
              <a:latin typeface="Meiryo UI" panose="020B0604030504040204" pitchFamily="50" charset="-128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143142-D3E1-2372-852C-59656EFF4946}"/>
              </a:ext>
            </a:extLst>
          </p:cNvPr>
          <p:cNvSpPr txBox="1"/>
          <p:nvPr/>
        </p:nvSpPr>
        <p:spPr>
          <a:xfrm>
            <a:off x="10768700" y="4085283"/>
            <a:ext cx="5950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９章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9.2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ABCA76-BDDF-0B27-E57D-FCEADA61B7AD}"/>
              </a:ext>
            </a:extLst>
          </p:cNvPr>
          <p:cNvSpPr txBox="1"/>
          <p:nvPr/>
        </p:nvSpPr>
        <p:spPr>
          <a:xfrm>
            <a:off x="6744072" y="5617814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９章　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9.3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2F5CE3-31E3-4D5D-08AD-C42172F0510E}"/>
              </a:ext>
            </a:extLst>
          </p:cNvPr>
          <p:cNvSpPr txBox="1"/>
          <p:nvPr/>
        </p:nvSpPr>
        <p:spPr>
          <a:xfrm>
            <a:off x="7248128" y="2450515"/>
            <a:ext cx="18002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章　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5.2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6.2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0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9BBEB-0088-D325-0CBC-7F3231F7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6188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．品質マネジメント</a:t>
            </a:r>
          </a:p>
        </p:txBody>
      </p:sp>
      <p:sp>
        <p:nvSpPr>
          <p:cNvPr id="4" name="角丸四角形 6">
            <a:extLst>
              <a:ext uri="{FF2B5EF4-FFF2-40B4-BE49-F238E27FC236}">
                <a16:creationId xmlns:a16="http://schemas.microsoft.com/office/drawing/2014/main" id="{C916EEA4-AC8A-25C4-0799-3D7E8EF479BB}"/>
              </a:ext>
            </a:extLst>
          </p:cNvPr>
          <p:cNvSpPr/>
          <p:nvPr/>
        </p:nvSpPr>
        <p:spPr>
          <a:xfrm>
            <a:off x="6836401" y="1440102"/>
            <a:ext cx="3298183" cy="4640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顧客重視 </a:t>
            </a: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(Customer focus)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5" name="角丸四角形 7">
            <a:extLst>
              <a:ext uri="{FF2B5EF4-FFF2-40B4-BE49-F238E27FC236}">
                <a16:creationId xmlns:a16="http://schemas.microsoft.com/office/drawing/2014/main" id="{84B6DE3D-871F-CB9E-AD4A-4ABA52CC4650}"/>
              </a:ext>
            </a:extLst>
          </p:cNvPr>
          <p:cNvSpPr/>
          <p:nvPr/>
        </p:nvSpPr>
        <p:spPr>
          <a:xfrm>
            <a:off x="8163913" y="2175500"/>
            <a:ext cx="2091862" cy="62105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リーダーシップ </a:t>
            </a:r>
            <a:endParaRPr kumimoji="0" lang="en-US" altLang="ja-JP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(Leadership)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6" name="角丸四角形 8">
            <a:extLst>
              <a:ext uri="{FF2B5EF4-FFF2-40B4-BE49-F238E27FC236}">
                <a16:creationId xmlns:a16="http://schemas.microsoft.com/office/drawing/2014/main" id="{69D675A2-9FE4-7460-EEB8-25F6EB8432E9}"/>
              </a:ext>
            </a:extLst>
          </p:cNvPr>
          <p:cNvSpPr/>
          <p:nvPr/>
        </p:nvSpPr>
        <p:spPr>
          <a:xfrm>
            <a:off x="8400256" y="3325910"/>
            <a:ext cx="3024336" cy="71209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人々の積極的参加</a:t>
            </a: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(Engagement of people)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7" name="角丸四角形 9">
            <a:extLst>
              <a:ext uri="{FF2B5EF4-FFF2-40B4-BE49-F238E27FC236}">
                <a16:creationId xmlns:a16="http://schemas.microsoft.com/office/drawing/2014/main" id="{B19DEB8E-7D8A-4A51-99F2-474469F21A05}"/>
              </a:ext>
            </a:extLst>
          </p:cNvPr>
          <p:cNvSpPr/>
          <p:nvPr/>
        </p:nvSpPr>
        <p:spPr>
          <a:xfrm>
            <a:off x="7577688" y="5688365"/>
            <a:ext cx="2910800" cy="64831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プロセスアプローチ</a:t>
            </a:r>
            <a:b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</a:b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(Process approach)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8" name="角丸四角形 10">
            <a:extLst>
              <a:ext uri="{FF2B5EF4-FFF2-40B4-BE49-F238E27FC236}">
                <a16:creationId xmlns:a16="http://schemas.microsoft.com/office/drawing/2014/main" id="{07E77D7E-E02C-9EF6-BC8B-ED6BA6FFC2BB}"/>
              </a:ext>
            </a:extLst>
          </p:cNvPr>
          <p:cNvSpPr/>
          <p:nvPr/>
        </p:nvSpPr>
        <p:spPr>
          <a:xfrm>
            <a:off x="767409" y="3325910"/>
            <a:ext cx="3424351" cy="7201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客観的事実に基づく意思決定</a:t>
            </a:r>
            <a:r>
              <a:rPr kumimoji="0" lang="en-US" altLang="ja-JP" sz="14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(Evidence-based decision making)</a:t>
            </a:r>
            <a:endParaRPr kumimoji="0" lang="ja-JP" altLang="en-US" sz="14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9" name="角丸四角形 11">
            <a:extLst>
              <a:ext uri="{FF2B5EF4-FFF2-40B4-BE49-F238E27FC236}">
                <a16:creationId xmlns:a16="http://schemas.microsoft.com/office/drawing/2014/main" id="{5429C350-1A1A-534E-6C1C-4290F838D78D}"/>
              </a:ext>
            </a:extLst>
          </p:cNvPr>
          <p:cNvSpPr/>
          <p:nvPr/>
        </p:nvSpPr>
        <p:spPr>
          <a:xfrm>
            <a:off x="2183569" y="5814433"/>
            <a:ext cx="2894161" cy="4861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改善 </a:t>
            </a: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(Improvement)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sp>
        <p:nvSpPr>
          <p:cNvPr id="10" name="角丸四角形 15">
            <a:extLst>
              <a:ext uri="{FF2B5EF4-FFF2-40B4-BE49-F238E27FC236}">
                <a16:creationId xmlns:a16="http://schemas.microsoft.com/office/drawing/2014/main" id="{E4A6DEF7-E922-744C-E635-6E1774ADDB57}"/>
              </a:ext>
            </a:extLst>
          </p:cNvPr>
          <p:cNvSpPr/>
          <p:nvPr/>
        </p:nvSpPr>
        <p:spPr>
          <a:xfrm>
            <a:off x="1143000" y="1933521"/>
            <a:ext cx="3440832" cy="61407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0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2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関係性管理</a:t>
            </a:r>
            <a:b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</a:br>
            <a:r>
              <a:rPr kumimoji="0" lang="en-US" altLang="ja-JP" sz="1800" b="1" kern="0" dirty="0">
                <a:solidFill>
                  <a:srgbClr val="000000"/>
                </a:solidFill>
                <a:latin typeface="游ゴシック"/>
                <a:ea typeface="游ゴシック"/>
              </a:rPr>
              <a:t>(Relationship management)</a:t>
            </a:r>
            <a:endParaRPr kumimoji="0" lang="ja-JP" altLang="en-US" sz="1800" b="1" kern="0" dirty="0">
              <a:solidFill>
                <a:srgbClr val="000000"/>
              </a:solidFill>
              <a:latin typeface="游ゴシック"/>
              <a:ea typeface="游ゴシック"/>
            </a:endParaRP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2C44A63F-25AB-90A9-3B6B-A7A75049C493}"/>
              </a:ext>
            </a:extLst>
          </p:cNvPr>
          <p:cNvGraphicFramePr/>
          <p:nvPr/>
        </p:nvGraphicFramePr>
        <p:xfrm>
          <a:off x="2987861" y="172098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6FF6E535-3DAB-BF3B-6638-F2570B84E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472" y="3921902"/>
            <a:ext cx="1498475" cy="1604363"/>
          </a:xfrm>
          <a:prstGeom prst="rect">
            <a:avLst/>
          </a:prstGeom>
        </p:spPr>
      </p:pic>
      <p:pic>
        <p:nvPicPr>
          <p:cNvPr id="13" name="Picture 6" descr="リーダーのイラスト（女性）">
            <a:extLst>
              <a:ext uri="{FF2B5EF4-FFF2-40B4-BE49-F238E27FC236}">
                <a16:creationId xmlns:a16="http://schemas.microsoft.com/office/drawing/2014/main" id="{3B2B9784-4647-2291-E678-5910E389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84" y="1969455"/>
            <a:ext cx="1356455" cy="13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白衣を着た人たちの会議のイラスト（笑顔）">
            <a:extLst>
              <a:ext uri="{FF2B5EF4-FFF2-40B4-BE49-F238E27FC236}">
                <a16:creationId xmlns:a16="http://schemas.microsoft.com/office/drawing/2014/main" id="{7259C8D3-6D8E-73CA-60EB-8F8ED7AE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341" y="3955186"/>
            <a:ext cx="1349668" cy="14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28DB17C-3F77-D47E-0429-AC08B45E7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848" y="1062186"/>
            <a:ext cx="2439696" cy="1038899"/>
          </a:xfrm>
          <a:prstGeom prst="rect">
            <a:avLst/>
          </a:prstGeom>
        </p:spPr>
      </p:pic>
      <p:pic>
        <p:nvPicPr>
          <p:cNvPr id="16" name="Picture 2" descr="医療従事者と患者のイラスト">
            <a:extLst>
              <a:ext uri="{FF2B5EF4-FFF2-40B4-BE49-F238E27FC236}">
                <a16:creationId xmlns:a16="http://schemas.microsoft.com/office/drawing/2014/main" id="{3CC7A4D8-005D-27C0-6B38-DF110D7D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2" y="830994"/>
            <a:ext cx="1638186" cy="12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348B3-8991-177B-0FD0-C4E70BC8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3" y="1490870"/>
            <a:ext cx="10972800" cy="11430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048A487-DB98-38FF-1119-BAA4135D6EC7}"/>
              </a:ext>
            </a:extLst>
          </p:cNvPr>
          <p:cNvSpPr/>
          <p:nvPr/>
        </p:nvSpPr>
        <p:spPr>
          <a:xfrm>
            <a:off x="395087" y="2708920"/>
            <a:ext cx="11401825" cy="3872623"/>
          </a:xfrm>
          <a:prstGeom prst="roundRect">
            <a:avLst>
              <a:gd name="adj" fmla="val 4319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tx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組織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E3B04A8-EC85-4548-1E19-043837C52460}"/>
              </a:ext>
            </a:extLst>
          </p:cNvPr>
          <p:cNvGrpSpPr/>
          <p:nvPr/>
        </p:nvGrpSpPr>
        <p:grpSpPr>
          <a:xfrm>
            <a:off x="1467584" y="2944642"/>
            <a:ext cx="4007502" cy="1197730"/>
            <a:chOff x="838818" y="3424299"/>
            <a:chExt cx="4007502" cy="1197730"/>
          </a:xfrm>
        </p:grpSpPr>
        <p:sp>
          <p:nvSpPr>
            <p:cNvPr id="6" name="角丸四角形 7">
              <a:extLst>
                <a:ext uri="{FF2B5EF4-FFF2-40B4-BE49-F238E27FC236}">
                  <a16:creationId xmlns:a16="http://schemas.microsoft.com/office/drawing/2014/main" id="{93C1AA30-7932-4584-28AD-7768346A28F4}"/>
                </a:ext>
              </a:extLst>
            </p:cNvPr>
            <p:cNvSpPr/>
            <p:nvPr/>
          </p:nvSpPr>
          <p:spPr>
            <a:xfrm>
              <a:off x="838818" y="3424299"/>
              <a:ext cx="4007502" cy="11977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Input</a:t>
              </a:r>
              <a:r>
                <a:rPr kumimoji="0" lang="ja-JP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 → プロセス → </a:t>
              </a: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Output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1A77034-BEB9-C122-CA8A-2D8AFD6814B7}"/>
                </a:ext>
              </a:extLst>
            </p:cNvPr>
            <p:cNvSpPr/>
            <p:nvPr/>
          </p:nvSpPr>
          <p:spPr>
            <a:xfrm>
              <a:off x="1703934" y="3513272"/>
              <a:ext cx="2216309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リスクに基づく考え方</a:t>
              </a: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CDDE8016-D0D1-49BB-8768-0B65F4CD4C3A}"/>
                </a:ext>
              </a:extLst>
            </p:cNvPr>
            <p:cNvSpPr/>
            <p:nvPr/>
          </p:nvSpPr>
          <p:spPr>
            <a:xfrm>
              <a:off x="2275840" y="4214312"/>
              <a:ext cx="902723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PDCA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05433D8-B4A6-5A32-CE2E-E08681E725B9}"/>
              </a:ext>
            </a:extLst>
          </p:cNvPr>
          <p:cNvGrpSpPr/>
          <p:nvPr/>
        </p:nvGrpSpPr>
        <p:grpSpPr>
          <a:xfrm>
            <a:off x="4355607" y="4538879"/>
            <a:ext cx="4007502" cy="1197730"/>
            <a:chOff x="838818" y="3424299"/>
            <a:chExt cx="4007502" cy="1197730"/>
          </a:xfrm>
        </p:grpSpPr>
        <p:sp>
          <p:nvSpPr>
            <p:cNvPr id="10" name="角丸四角形 7">
              <a:extLst>
                <a:ext uri="{FF2B5EF4-FFF2-40B4-BE49-F238E27FC236}">
                  <a16:creationId xmlns:a16="http://schemas.microsoft.com/office/drawing/2014/main" id="{4A477EBC-D038-EE89-2D01-23AF6C16F513}"/>
                </a:ext>
              </a:extLst>
            </p:cNvPr>
            <p:cNvSpPr/>
            <p:nvPr/>
          </p:nvSpPr>
          <p:spPr>
            <a:xfrm>
              <a:off x="838818" y="3424299"/>
              <a:ext cx="4007502" cy="11977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Input</a:t>
              </a:r>
              <a:r>
                <a:rPr kumimoji="0" lang="ja-JP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 → プロセス → </a:t>
              </a: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Output</a:t>
              </a: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903C56AF-71E4-FAE3-B27F-1CA0E135D62B}"/>
                </a:ext>
              </a:extLst>
            </p:cNvPr>
            <p:cNvSpPr/>
            <p:nvPr/>
          </p:nvSpPr>
          <p:spPr>
            <a:xfrm>
              <a:off x="1703934" y="3513272"/>
              <a:ext cx="2216309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リスクに基づく考え方</a:t>
              </a: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1129E1B-7825-BF1F-53BC-BA56E5768D1B}"/>
                </a:ext>
              </a:extLst>
            </p:cNvPr>
            <p:cNvSpPr/>
            <p:nvPr/>
          </p:nvSpPr>
          <p:spPr>
            <a:xfrm>
              <a:off x="2275840" y="4214312"/>
              <a:ext cx="902723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PDCA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" name="下矢印 27">
            <a:extLst>
              <a:ext uri="{FF2B5EF4-FFF2-40B4-BE49-F238E27FC236}">
                <a16:creationId xmlns:a16="http://schemas.microsoft.com/office/drawing/2014/main" id="{3F4B5E1D-31CD-9A14-8B5D-6DF1CE06838D}"/>
              </a:ext>
            </a:extLst>
          </p:cNvPr>
          <p:cNvSpPr/>
          <p:nvPr/>
        </p:nvSpPr>
        <p:spPr>
          <a:xfrm>
            <a:off x="4622757" y="3807863"/>
            <a:ext cx="381000" cy="1053401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DC539A4-65D4-C5E1-8201-2F6070E9ABE2}"/>
              </a:ext>
            </a:extLst>
          </p:cNvPr>
          <p:cNvGrpSpPr/>
          <p:nvPr/>
        </p:nvGrpSpPr>
        <p:grpSpPr>
          <a:xfrm>
            <a:off x="7145382" y="2924968"/>
            <a:ext cx="4007502" cy="1197730"/>
            <a:chOff x="838818" y="3424299"/>
            <a:chExt cx="4007502" cy="1197730"/>
          </a:xfrm>
        </p:grpSpPr>
        <p:sp>
          <p:nvSpPr>
            <p:cNvPr id="15" name="角丸四角形 7">
              <a:extLst>
                <a:ext uri="{FF2B5EF4-FFF2-40B4-BE49-F238E27FC236}">
                  <a16:creationId xmlns:a16="http://schemas.microsoft.com/office/drawing/2014/main" id="{425B6D35-64DA-FF4F-6E01-B6B8D58A90E2}"/>
                </a:ext>
              </a:extLst>
            </p:cNvPr>
            <p:cNvSpPr/>
            <p:nvPr/>
          </p:nvSpPr>
          <p:spPr>
            <a:xfrm>
              <a:off x="838818" y="3424299"/>
              <a:ext cx="4007502" cy="11977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Input</a:t>
              </a:r>
              <a:r>
                <a:rPr kumimoji="0" lang="ja-JP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 → プロセス → </a:t>
              </a: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</a:rPr>
                <a:t>Output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5F2A3848-84D0-CB2A-2962-66883C2E8E0F}"/>
                </a:ext>
              </a:extLst>
            </p:cNvPr>
            <p:cNvSpPr/>
            <p:nvPr/>
          </p:nvSpPr>
          <p:spPr>
            <a:xfrm>
              <a:off x="1703934" y="3513272"/>
              <a:ext cx="2216309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リスクに基づく考え方</a:t>
              </a: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50D2E949-5CEB-4867-A81B-5A805106D0B7}"/>
                </a:ext>
              </a:extLst>
            </p:cNvPr>
            <p:cNvSpPr/>
            <p:nvPr/>
          </p:nvSpPr>
          <p:spPr>
            <a:xfrm>
              <a:off x="2275840" y="4214312"/>
              <a:ext cx="902723" cy="2848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C5A7D">
                    <a:tint val="50000"/>
                    <a:satMod val="300000"/>
                  </a:srgbClr>
                </a:gs>
                <a:gs pos="35000">
                  <a:srgbClr val="1C5A7D">
                    <a:tint val="37000"/>
                    <a:satMod val="300000"/>
                  </a:srgbClr>
                </a:gs>
                <a:gs pos="100000">
                  <a:srgbClr val="1C5A7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C5A7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  <a:cs typeface="+mn-cs"/>
                </a:rPr>
                <a:t>PDCA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8" name="下矢印 27">
            <a:extLst>
              <a:ext uri="{FF2B5EF4-FFF2-40B4-BE49-F238E27FC236}">
                <a16:creationId xmlns:a16="http://schemas.microsoft.com/office/drawing/2014/main" id="{876D2405-ADA4-C911-D987-7BD79D629333}"/>
              </a:ext>
            </a:extLst>
          </p:cNvPr>
          <p:cNvSpPr/>
          <p:nvPr/>
        </p:nvSpPr>
        <p:spPr>
          <a:xfrm rot="10800000">
            <a:off x="7519070" y="3815052"/>
            <a:ext cx="381000" cy="1053401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3633A50-DE67-C268-DA27-15CE5DD986E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6176" y="3827399"/>
            <a:ext cx="381000" cy="590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74F3F52-4AEF-96AB-AA53-A6A5D207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14" y="3032065"/>
            <a:ext cx="558021" cy="73162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515E8C-0F22-E03A-A95F-6B59542C0C38}"/>
              </a:ext>
            </a:extLst>
          </p:cNvPr>
          <p:cNvSpPr txBox="1"/>
          <p:nvPr/>
        </p:nvSpPr>
        <p:spPr>
          <a:xfrm>
            <a:off x="273190" y="3774840"/>
            <a:ext cx="12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404040"/>
                </a:solidFill>
                <a:latin typeface="游ゴシック"/>
                <a:ea typeface="游ゴシック"/>
              </a:rPr>
              <a:t>担当医師</a:t>
            </a:r>
            <a:endParaRPr lang="en-US" altLang="ja-JP" sz="1800" dirty="0">
              <a:solidFill>
                <a:srgbClr val="404040"/>
              </a:solidFill>
              <a:latin typeface="游ゴシック"/>
              <a:ea typeface="游ゴシック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C8918F-252B-4C3F-2EE9-16613AB6792B}"/>
              </a:ext>
            </a:extLst>
          </p:cNvPr>
          <p:cNvSpPr txBox="1"/>
          <p:nvPr/>
        </p:nvSpPr>
        <p:spPr>
          <a:xfrm>
            <a:off x="3306438" y="5458106"/>
            <a:ext cx="10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404040"/>
                </a:solidFill>
                <a:latin typeface="游ゴシック"/>
                <a:ea typeface="游ゴシック"/>
              </a:rPr>
              <a:t>看護部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7140B8-976D-CD9F-8B31-83B5891E998D}"/>
              </a:ext>
            </a:extLst>
          </p:cNvPr>
          <p:cNvSpPr txBox="1"/>
          <p:nvPr/>
        </p:nvSpPr>
        <p:spPr>
          <a:xfrm>
            <a:off x="6208922" y="3790868"/>
            <a:ext cx="10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404040"/>
                </a:solidFill>
                <a:latin typeface="游ゴシック"/>
                <a:ea typeface="游ゴシック"/>
              </a:rPr>
              <a:t>薬剤部</a:t>
            </a:r>
          </a:p>
        </p:txBody>
      </p:sp>
      <p:sp>
        <p:nvSpPr>
          <p:cNvPr id="24" name="下矢印 27">
            <a:extLst>
              <a:ext uri="{FF2B5EF4-FFF2-40B4-BE49-F238E27FC236}">
                <a16:creationId xmlns:a16="http://schemas.microsoft.com/office/drawing/2014/main" id="{C6D1540B-DDED-3B56-84D8-E44382E5866D}"/>
              </a:ext>
            </a:extLst>
          </p:cNvPr>
          <p:cNvSpPr/>
          <p:nvPr/>
        </p:nvSpPr>
        <p:spPr>
          <a:xfrm>
            <a:off x="10227448" y="3763693"/>
            <a:ext cx="381000" cy="1053401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25" name="角丸四角形 7">
            <a:extLst>
              <a:ext uri="{FF2B5EF4-FFF2-40B4-BE49-F238E27FC236}">
                <a16:creationId xmlns:a16="http://schemas.microsoft.com/office/drawing/2014/main" id="{401254BB-51BB-223D-AA1E-92B688BBDC03}"/>
              </a:ext>
            </a:extLst>
          </p:cNvPr>
          <p:cNvSpPr/>
          <p:nvPr/>
        </p:nvSpPr>
        <p:spPr>
          <a:xfrm>
            <a:off x="9485127" y="4879439"/>
            <a:ext cx="2133313" cy="44945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  <a:latin typeface="Meiryo UI"/>
                <a:ea typeface="Meiryo UI"/>
              </a:rPr>
              <a:t>Input</a:t>
            </a:r>
            <a:r>
              <a:rPr kumimoji="0" lang="ja-JP" altLang="en-US" sz="1050" kern="0" dirty="0">
                <a:solidFill>
                  <a:prstClr val="black"/>
                </a:solidFill>
                <a:latin typeface="Meiryo UI"/>
                <a:ea typeface="Meiryo UI"/>
              </a:rPr>
              <a:t> → プロセス → </a:t>
            </a:r>
            <a:r>
              <a:rPr kumimoji="0" lang="en-US" altLang="ja-JP" sz="1050" kern="0" dirty="0">
                <a:solidFill>
                  <a:prstClr val="black"/>
                </a:solidFill>
                <a:latin typeface="Meiryo UI"/>
                <a:ea typeface="Meiryo UI"/>
              </a:rPr>
              <a:t>Output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BA51BF-B0AE-A577-5149-6E5F63A23F15}"/>
              </a:ext>
            </a:extLst>
          </p:cNvPr>
          <p:cNvSpPr txBox="1"/>
          <p:nvPr/>
        </p:nvSpPr>
        <p:spPr>
          <a:xfrm>
            <a:off x="1278034" y="4380654"/>
            <a:ext cx="87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solidFill>
                  <a:srgbClr val="404040"/>
                </a:solidFill>
                <a:latin typeface="游ゴシック"/>
                <a:ea typeface="游ゴシック"/>
              </a:rPr>
              <a:t>CRC</a:t>
            </a:r>
            <a:endParaRPr lang="ja-JP" altLang="en-US" sz="1800" dirty="0">
              <a:solidFill>
                <a:srgbClr val="404040"/>
              </a:solidFill>
              <a:latin typeface="游ゴシック"/>
              <a:ea typeface="游ゴシック"/>
            </a:endParaRPr>
          </a:p>
        </p:txBody>
      </p:sp>
      <p:pic>
        <p:nvPicPr>
          <p:cNvPr id="27" name="Picture 4" descr="問診のイラスト（女医・女性患者）">
            <a:extLst>
              <a:ext uri="{FF2B5EF4-FFF2-40B4-BE49-F238E27FC236}">
                <a16:creationId xmlns:a16="http://schemas.microsoft.com/office/drawing/2014/main" id="{F2FF2CAC-D32B-17FD-831F-EC90D427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" y="2772682"/>
            <a:ext cx="938548" cy="10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注射を受ける女性のイラスト">
            <a:extLst>
              <a:ext uri="{FF2B5EF4-FFF2-40B4-BE49-F238E27FC236}">
                <a16:creationId xmlns:a16="http://schemas.microsoft.com/office/drawing/2014/main" id="{B70722F6-4E1E-3104-DAC7-02B82552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30" y="4551607"/>
            <a:ext cx="833116" cy="8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13A5577-9A6E-E021-C15A-5DA2005C92EB}"/>
              </a:ext>
            </a:extLst>
          </p:cNvPr>
          <p:cNvSpPr txBox="1"/>
          <p:nvPr/>
        </p:nvSpPr>
        <p:spPr>
          <a:xfrm>
            <a:off x="2235549" y="4116447"/>
            <a:ext cx="230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1C5A7D"/>
                </a:solidFill>
                <a:latin typeface="游ゴシック"/>
                <a:ea typeface="游ゴシック"/>
              </a:rPr>
              <a:t>プロセスアプローチ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707B79-B862-F0AE-68EB-DE5C46804A6D}"/>
              </a:ext>
            </a:extLst>
          </p:cNvPr>
          <p:cNvSpPr txBox="1"/>
          <p:nvPr/>
        </p:nvSpPr>
        <p:spPr>
          <a:xfrm>
            <a:off x="5203609" y="5729411"/>
            <a:ext cx="230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1C5A7D"/>
                </a:solidFill>
                <a:latin typeface="游ゴシック"/>
                <a:ea typeface="游ゴシック"/>
              </a:rPr>
              <a:t>プロセスアプローチ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3C89481-8070-D067-FC95-28EAF79B0563}"/>
              </a:ext>
            </a:extLst>
          </p:cNvPr>
          <p:cNvSpPr txBox="1"/>
          <p:nvPr/>
        </p:nvSpPr>
        <p:spPr>
          <a:xfrm>
            <a:off x="8021966" y="4133520"/>
            <a:ext cx="230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1C5A7D"/>
                </a:solidFill>
                <a:latin typeface="游ゴシック"/>
                <a:ea typeface="游ゴシック"/>
              </a:rPr>
              <a:t>プロセスアプローチ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8E26BA47-95DF-2C0A-BA5D-0720D90DEAA1}"/>
              </a:ext>
            </a:extLst>
          </p:cNvPr>
          <p:cNvSpPr/>
          <p:nvPr/>
        </p:nvSpPr>
        <p:spPr>
          <a:xfrm>
            <a:off x="395087" y="1376890"/>
            <a:ext cx="11401826" cy="1260463"/>
          </a:xfrm>
          <a:prstGeom prst="roundRect">
            <a:avLst>
              <a:gd name="adj" fmla="val 135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QMS</a:t>
            </a:r>
            <a:r>
              <a:rPr kumimoji="1" lang="ja-JP" altLang="en-US" dirty="0"/>
              <a:t>は、相互に関連するプロセスで構成される。結果がどのように生み出されるかを理解することで、組織は、システム及びそのパフォーマンスを最適化できる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1C0C691-51ED-C249-C845-9E277E77B052}"/>
              </a:ext>
            </a:extLst>
          </p:cNvPr>
          <p:cNvSpPr txBox="1">
            <a:spLocks/>
          </p:cNvSpPr>
          <p:nvPr/>
        </p:nvSpPr>
        <p:spPr>
          <a:xfrm>
            <a:off x="645640" y="363435"/>
            <a:ext cx="10972800" cy="45476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rgbClr val="333333"/>
                </a:solidFill>
                <a:latin typeface="Meiryo UI" charset="-128"/>
                <a:ea typeface="Meiryo UI" charset="-128"/>
                <a:cs typeface="メイリオ" pitchFamily="50" charset="-128"/>
              </a:defRPr>
            </a:lvl5pPr>
            <a:lvl6pPr marL="42205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8441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266155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68820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54">
                <a:solidFill>
                  <a:srgbClr val="333333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kern="0" dirty="0"/>
              <a:t>4.4</a:t>
            </a:r>
            <a:r>
              <a:rPr lang="ja-JP" altLang="en-US" kern="0" dirty="0"/>
              <a:t>．プロセスアプローチ</a:t>
            </a:r>
          </a:p>
        </p:txBody>
      </p:sp>
    </p:spTree>
    <p:extLst>
      <p:ext uri="{BB962C8B-B14F-4D97-AF65-F5344CB8AC3E}">
        <p14:creationId xmlns:p14="http://schemas.microsoft.com/office/powerpoint/2010/main" val="227580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7925681-1C20-4B10-BA59-B47AF556E0A4}"/>
              </a:ext>
            </a:extLst>
          </p:cNvPr>
          <p:cNvSpPr/>
          <p:nvPr/>
        </p:nvSpPr>
        <p:spPr>
          <a:xfrm>
            <a:off x="291001" y="2405981"/>
            <a:ext cx="11401825" cy="3320486"/>
          </a:xfrm>
          <a:prstGeom prst="roundRect">
            <a:avLst>
              <a:gd name="adj" fmla="val 4319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tx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90CC10-D19F-E11E-D96F-1AB69398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/>
          <a:lstStyle/>
          <a:p>
            <a:r>
              <a:rPr kumimoji="1" lang="en-US" altLang="ja-JP" dirty="0"/>
              <a:t>5.2</a:t>
            </a:r>
            <a:r>
              <a:rPr lang="en-US" altLang="ja-JP" dirty="0"/>
              <a:t>.1</a:t>
            </a:r>
            <a:r>
              <a:rPr lang="ja-JP" altLang="en-US" dirty="0"/>
              <a:t> 品質とは</a:t>
            </a:r>
            <a:endParaRPr kumimoji="1" lang="ja-JP" altLang="en-US" dirty="0"/>
          </a:p>
        </p:txBody>
      </p:sp>
      <p:sp>
        <p:nvSpPr>
          <p:cNvPr id="5" name="上矢印 2">
            <a:extLst>
              <a:ext uri="{FF2B5EF4-FFF2-40B4-BE49-F238E27FC236}">
                <a16:creationId xmlns:a16="http://schemas.microsoft.com/office/drawing/2014/main" id="{9A8547D4-5917-0C71-D16B-A69093347973}"/>
              </a:ext>
            </a:extLst>
          </p:cNvPr>
          <p:cNvSpPr/>
          <p:nvPr/>
        </p:nvSpPr>
        <p:spPr>
          <a:xfrm>
            <a:off x="5378079" y="3374773"/>
            <a:ext cx="741824" cy="120635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D0B08D-9923-D98C-69F8-89E15B6B2686}"/>
              </a:ext>
            </a:extLst>
          </p:cNvPr>
          <p:cNvGrpSpPr/>
          <p:nvPr/>
        </p:nvGrpSpPr>
        <p:grpSpPr>
          <a:xfrm>
            <a:off x="609600" y="2708920"/>
            <a:ext cx="10498797" cy="2919229"/>
            <a:chOff x="713686" y="-365524"/>
            <a:chExt cx="10498797" cy="2919229"/>
          </a:xfrm>
        </p:grpSpPr>
        <p:sp>
          <p:nvSpPr>
            <p:cNvPr id="7" name="フローチャート: 判断 6">
              <a:extLst>
                <a:ext uri="{FF2B5EF4-FFF2-40B4-BE49-F238E27FC236}">
                  <a16:creationId xmlns:a16="http://schemas.microsoft.com/office/drawing/2014/main" id="{DF53B229-B2D5-FC7F-DF00-2A8EA9816C84}"/>
                </a:ext>
              </a:extLst>
            </p:cNvPr>
            <p:cNvSpPr/>
            <p:nvPr/>
          </p:nvSpPr>
          <p:spPr>
            <a:xfrm>
              <a:off x="3967597" y="978402"/>
              <a:ext cx="3788957" cy="953541"/>
            </a:xfrm>
            <a:prstGeom prst="flowChartDecision">
              <a:avLst/>
            </a:prstGeom>
            <a:solidFill>
              <a:srgbClr val="FFCA08">
                <a:lumMod val="20000"/>
                <a:lumOff val="80000"/>
              </a:srgbClr>
            </a:solidFill>
            <a:ln w="1587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AF37BFF4-130C-1240-9B39-49187606D50E}"/>
                </a:ext>
              </a:extLst>
            </p:cNvPr>
            <p:cNvSpPr/>
            <p:nvPr/>
          </p:nvSpPr>
          <p:spPr>
            <a:xfrm>
              <a:off x="713686" y="1503907"/>
              <a:ext cx="4380559" cy="100587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Picture 2" descr="会議のイラスト（男女混合）">
              <a:extLst>
                <a:ext uri="{FF2B5EF4-FFF2-40B4-BE49-F238E27FC236}">
                  <a16:creationId xmlns:a16="http://schemas.microsoft.com/office/drawing/2014/main" id="{89720BFF-0AA0-AD6B-5569-9F34480A7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52" y="6197"/>
              <a:ext cx="1748155" cy="174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看護師の会議のイラスト">
              <a:extLst>
                <a:ext uri="{FF2B5EF4-FFF2-40B4-BE49-F238E27FC236}">
                  <a16:creationId xmlns:a16="http://schemas.microsoft.com/office/drawing/2014/main" id="{2BD09733-BE5D-F0EB-8427-DA8B10D41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524" y="194943"/>
              <a:ext cx="1752662" cy="152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B83E62B-C98F-182F-1AE9-9EE5C2F0D519}"/>
                </a:ext>
              </a:extLst>
            </p:cNvPr>
            <p:cNvSpPr txBox="1"/>
            <p:nvPr/>
          </p:nvSpPr>
          <p:spPr>
            <a:xfrm flipH="1">
              <a:off x="5298081" y="1160090"/>
              <a:ext cx="105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品質</a:t>
              </a:r>
            </a:p>
          </p:txBody>
        </p:sp>
        <p:pic>
          <p:nvPicPr>
            <p:cNvPr id="12" name="Picture 20" descr="会社のビルのイラスト">
              <a:extLst>
                <a:ext uri="{FF2B5EF4-FFF2-40B4-BE49-F238E27FC236}">
                  <a16:creationId xmlns:a16="http://schemas.microsoft.com/office/drawing/2014/main" id="{8A6B37BA-162F-54C6-2C09-B90E3E6A6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764" y="-189555"/>
              <a:ext cx="2092066" cy="231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病院・医院の建物イラスト（医療）">
              <a:extLst>
                <a:ext uri="{FF2B5EF4-FFF2-40B4-BE49-F238E27FC236}">
                  <a16:creationId xmlns:a16="http://schemas.microsoft.com/office/drawing/2014/main" id="{197E3104-C023-FA5E-921B-75D378053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114" y="-365524"/>
              <a:ext cx="2121057" cy="2510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医療従事者と患者のイラスト">
              <a:extLst>
                <a:ext uri="{FF2B5EF4-FFF2-40B4-BE49-F238E27FC236}">
                  <a16:creationId xmlns:a16="http://schemas.microsoft.com/office/drawing/2014/main" id="{FB848FBF-7B7A-399D-2B73-44E57CC35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999" y="525418"/>
              <a:ext cx="2263199" cy="168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86C2EE2-6354-37CE-3319-CE4759C6F263}"/>
                </a:ext>
              </a:extLst>
            </p:cNvPr>
            <p:cNvSpPr txBox="1"/>
            <p:nvPr/>
          </p:nvSpPr>
          <p:spPr>
            <a:xfrm flipH="1">
              <a:off x="1056335" y="1722708"/>
              <a:ext cx="3943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kern="0" dirty="0">
                  <a:solidFill>
                    <a:prstClr val="black"/>
                  </a:solidFill>
                  <a:latin typeface="+mn-ea"/>
                  <a:ea typeface="+mn-ea"/>
                </a:rPr>
                <a:t>密接に関連する利害関係者</a:t>
              </a:r>
              <a:endParaRPr lang="en-US" altLang="ja-JP" sz="2400" b="1" kern="0" dirty="0">
                <a:solidFill>
                  <a:prstClr val="black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kern="0" dirty="0">
                  <a:solidFill>
                    <a:prstClr val="black"/>
                  </a:solidFill>
                  <a:latin typeface="+mn-ea"/>
                  <a:ea typeface="+mn-ea"/>
                </a:rPr>
                <a:t>に対する影響</a:t>
              </a:r>
            </a:p>
          </p:txBody>
        </p:sp>
        <p:pic>
          <p:nvPicPr>
            <p:cNvPr id="16" name="Picture 2" descr="集合している人たちのイラスト（会社員）">
              <a:extLst>
                <a:ext uri="{FF2B5EF4-FFF2-40B4-BE49-F238E27FC236}">
                  <a16:creationId xmlns:a16="http://schemas.microsoft.com/office/drawing/2014/main" id="{DCBBCC53-EC7E-93CC-CE8F-D34CEEABD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848" y="525418"/>
              <a:ext cx="1697410" cy="155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8F4734C-6EF8-26AC-D073-E81A099FB681}"/>
                </a:ext>
              </a:extLst>
            </p:cNvPr>
            <p:cNvSpPr/>
            <p:nvPr/>
          </p:nvSpPr>
          <p:spPr>
            <a:xfrm>
              <a:off x="6920984" y="1824437"/>
              <a:ext cx="4291499" cy="61835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B8691E4-9D23-E0F4-2457-744750206036}"/>
                </a:ext>
              </a:extLst>
            </p:cNvPr>
            <p:cNvSpPr txBox="1"/>
            <p:nvPr/>
          </p:nvSpPr>
          <p:spPr>
            <a:xfrm flipH="1">
              <a:off x="7326731" y="1905291"/>
              <a:ext cx="350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kern="0" dirty="0">
                  <a:solidFill>
                    <a:prstClr val="black"/>
                  </a:solidFill>
                  <a:latin typeface="+mn-ea"/>
                  <a:ea typeface="+mn-ea"/>
                </a:rPr>
                <a:t>顧客を満足させる能力</a:t>
              </a:r>
            </a:p>
          </p:txBody>
        </p:sp>
      </p:grpSp>
      <p:sp>
        <p:nvSpPr>
          <p:cNvPr id="19" name="フローチャート: 代替処理 18">
            <a:extLst>
              <a:ext uri="{FF2B5EF4-FFF2-40B4-BE49-F238E27FC236}">
                <a16:creationId xmlns:a16="http://schemas.microsoft.com/office/drawing/2014/main" id="{9CBE93D3-33CB-A00A-1471-F39D5E1CBC5E}"/>
              </a:ext>
            </a:extLst>
          </p:cNvPr>
          <p:cNvSpPr/>
          <p:nvPr/>
        </p:nvSpPr>
        <p:spPr>
          <a:xfrm>
            <a:off x="4990159" y="2575471"/>
            <a:ext cx="1495398" cy="68336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価値</a:t>
            </a:r>
          </a:p>
        </p:txBody>
      </p:sp>
    </p:spTree>
    <p:extLst>
      <p:ext uri="{BB962C8B-B14F-4D97-AF65-F5344CB8AC3E}">
        <p14:creationId xmlns:p14="http://schemas.microsoft.com/office/powerpoint/2010/main" val="288106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674A6-6BD1-C5F9-1EEF-405F305A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0854"/>
          </a:xfrm>
        </p:spPr>
        <p:txBody>
          <a:bodyPr/>
          <a:lstStyle/>
          <a:p>
            <a:r>
              <a:rPr kumimoji="1" lang="en-US" altLang="ja-JP" dirty="0"/>
              <a:t>5.2</a:t>
            </a:r>
            <a:r>
              <a:rPr lang="en-US" altLang="ja-JP" dirty="0"/>
              <a:t>.1</a:t>
            </a:r>
            <a:r>
              <a:rPr lang="ja-JP" altLang="en-US" dirty="0"/>
              <a:t> 品質とは</a:t>
            </a:r>
            <a:endParaRPr kumimoji="1" lang="ja-JP" altLang="en-US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E6EF6E29-5EE6-EFAF-8D34-040DD835C1CC}"/>
              </a:ext>
            </a:extLst>
          </p:cNvPr>
          <p:cNvSpPr/>
          <p:nvPr/>
        </p:nvSpPr>
        <p:spPr>
          <a:xfrm rot="10800000">
            <a:off x="1981317" y="1628800"/>
            <a:ext cx="8385382" cy="449789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" name="角丸四角形 26">
            <a:extLst>
              <a:ext uri="{FF2B5EF4-FFF2-40B4-BE49-F238E27FC236}">
                <a16:creationId xmlns:a16="http://schemas.microsoft.com/office/drawing/2014/main" id="{2EC5138D-1C33-ABF5-6207-1CAAFAB275C8}"/>
              </a:ext>
            </a:extLst>
          </p:cNvPr>
          <p:cNvSpPr/>
          <p:nvPr/>
        </p:nvSpPr>
        <p:spPr>
          <a:xfrm>
            <a:off x="1493491" y="1227816"/>
            <a:ext cx="2496277" cy="720080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schemeClr val="bg1"/>
                </a:solidFill>
                <a:latin typeface="+mn-ea"/>
                <a:ea typeface="+mn-ea"/>
              </a:rPr>
              <a:t>臨床開発の目的</a:t>
            </a:r>
            <a:endParaRPr kumimoji="0" lang="en-US" altLang="ja-JP" sz="2000" b="1" kern="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schemeClr val="bg1"/>
                </a:solidFill>
                <a:latin typeface="+mn-ea"/>
                <a:ea typeface="+mn-ea"/>
              </a:rPr>
              <a:t>目標の設定</a:t>
            </a:r>
          </a:p>
        </p:txBody>
      </p:sp>
      <p:sp>
        <p:nvSpPr>
          <p:cNvPr id="6" name="角丸四角形 27">
            <a:extLst>
              <a:ext uri="{FF2B5EF4-FFF2-40B4-BE49-F238E27FC236}">
                <a16:creationId xmlns:a16="http://schemas.microsoft.com/office/drawing/2014/main" id="{F3C509B7-15A4-61A8-6EB5-8BA9857B3B8E}"/>
              </a:ext>
            </a:extLst>
          </p:cNvPr>
          <p:cNvSpPr/>
          <p:nvPr/>
        </p:nvSpPr>
        <p:spPr>
          <a:xfrm>
            <a:off x="2507604" y="2739984"/>
            <a:ext cx="2496277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治験計画の設計</a:t>
            </a:r>
          </a:p>
        </p:txBody>
      </p:sp>
      <p:sp>
        <p:nvSpPr>
          <p:cNvPr id="7" name="角丸四角形 28">
            <a:extLst>
              <a:ext uri="{FF2B5EF4-FFF2-40B4-BE49-F238E27FC236}">
                <a16:creationId xmlns:a16="http://schemas.microsoft.com/office/drawing/2014/main" id="{AADDA952-8BA6-B06A-5DA3-DF8528630EF9}"/>
              </a:ext>
            </a:extLst>
          </p:cNvPr>
          <p:cNvSpPr/>
          <p:nvPr/>
        </p:nvSpPr>
        <p:spPr>
          <a:xfrm>
            <a:off x="8358254" y="1227816"/>
            <a:ext cx="2496277" cy="720080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schemeClr val="bg1"/>
                </a:solidFill>
                <a:latin typeface="+mn-ea"/>
                <a:ea typeface="+mn-ea"/>
              </a:rPr>
              <a:t>承認申請</a:t>
            </a:r>
          </a:p>
        </p:txBody>
      </p:sp>
      <p:sp>
        <p:nvSpPr>
          <p:cNvPr id="8" name="角丸四角形 29">
            <a:extLst>
              <a:ext uri="{FF2B5EF4-FFF2-40B4-BE49-F238E27FC236}">
                <a16:creationId xmlns:a16="http://schemas.microsoft.com/office/drawing/2014/main" id="{44ED87C1-0E4F-40E3-3FEA-358BA33A6D06}"/>
              </a:ext>
            </a:extLst>
          </p:cNvPr>
          <p:cNvSpPr/>
          <p:nvPr/>
        </p:nvSpPr>
        <p:spPr>
          <a:xfrm>
            <a:off x="3521716" y="4180144"/>
            <a:ext cx="2496277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手順書</a:t>
            </a:r>
            <a:r>
              <a:rPr kumimoji="0" lang="en-US" altLang="ja-JP" sz="2000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プロセス</a:t>
            </a:r>
            <a:r>
              <a:rPr kumimoji="0" lang="en-US" altLang="ja-JP" sz="2000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各種計画 ・ツール</a:t>
            </a:r>
          </a:p>
        </p:txBody>
      </p:sp>
      <p:sp>
        <p:nvSpPr>
          <p:cNvPr id="9" name="角丸四角形 30">
            <a:extLst>
              <a:ext uri="{FF2B5EF4-FFF2-40B4-BE49-F238E27FC236}">
                <a16:creationId xmlns:a16="http://schemas.microsoft.com/office/drawing/2014/main" id="{53CB31F4-5646-7EB9-72F1-4E05656EB293}"/>
              </a:ext>
            </a:extLst>
          </p:cNvPr>
          <p:cNvSpPr/>
          <p:nvPr/>
        </p:nvSpPr>
        <p:spPr>
          <a:xfrm>
            <a:off x="7344141" y="2739984"/>
            <a:ext cx="2496277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品質の評価結果</a:t>
            </a:r>
          </a:p>
        </p:txBody>
      </p:sp>
      <p:sp>
        <p:nvSpPr>
          <p:cNvPr id="10" name="角丸四角形 31">
            <a:extLst>
              <a:ext uri="{FF2B5EF4-FFF2-40B4-BE49-F238E27FC236}">
                <a16:creationId xmlns:a16="http://schemas.microsoft.com/office/drawing/2014/main" id="{3018E439-B5CC-22C5-6B61-D73E0080FD07}"/>
              </a:ext>
            </a:extLst>
          </p:cNvPr>
          <p:cNvSpPr/>
          <p:nvPr/>
        </p:nvSpPr>
        <p:spPr>
          <a:xfrm>
            <a:off x="6408037" y="4180144"/>
            <a:ext cx="2496277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被験者エントリー</a:t>
            </a:r>
            <a:endParaRPr kumimoji="0"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データ集積</a:t>
            </a:r>
            <a:endParaRPr kumimoji="0"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8AAFCED-F9B5-CA23-4716-19122C3B7C1D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003879" y="3100024"/>
            <a:ext cx="234026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DB944BD-436D-AFBD-90E3-B16E87B21A86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017994" y="4540184"/>
            <a:ext cx="390043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74C10C-2E55-5C6B-E413-3F7CBBDBFB73}"/>
              </a:ext>
            </a:extLst>
          </p:cNvPr>
          <p:cNvSpPr txBox="1"/>
          <p:nvPr/>
        </p:nvSpPr>
        <p:spPr>
          <a:xfrm>
            <a:off x="1862045" y="2120940"/>
            <a:ext cx="156966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kern="0" dirty="0">
                <a:latin typeface="+mn-ea"/>
                <a:ea typeface="+mn-ea"/>
              </a:rPr>
              <a:t>臨床開発計画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78A2CD-CD36-D9D0-37A6-0CF66569294D}"/>
              </a:ext>
            </a:extLst>
          </p:cNvPr>
          <p:cNvSpPr txBox="1"/>
          <p:nvPr/>
        </p:nvSpPr>
        <p:spPr>
          <a:xfrm>
            <a:off x="2855349" y="3623817"/>
            <a:ext cx="1800493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kern="0" dirty="0">
                <a:latin typeface="+mn-ea"/>
                <a:ea typeface="+mn-ea"/>
              </a:rPr>
              <a:t>治験実施計画書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784BCD-2CD2-46F4-BA98-A3846B1B4506}"/>
              </a:ext>
            </a:extLst>
          </p:cNvPr>
          <p:cNvSpPr txBox="1"/>
          <p:nvPr/>
        </p:nvSpPr>
        <p:spPr>
          <a:xfrm>
            <a:off x="2808604" y="4971212"/>
            <a:ext cx="2262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latin typeface="+mn-ea"/>
                <a:ea typeface="+mn-ea"/>
              </a:rPr>
              <a:t>選定・契約</a:t>
            </a:r>
            <a:endParaRPr lang="en-US" altLang="ja-JP" sz="1800" dirty="0">
              <a:latin typeface="+mn-ea"/>
              <a:ea typeface="+mn-ea"/>
            </a:endParaRPr>
          </a:p>
          <a:p>
            <a:r>
              <a:rPr lang="ja-JP" altLang="en-US" sz="1800" dirty="0">
                <a:latin typeface="+mn-ea"/>
                <a:ea typeface="+mn-ea"/>
              </a:rPr>
              <a:t>説明文書・同意文書</a:t>
            </a:r>
            <a:endParaRPr lang="en-US" altLang="ja-JP" sz="1800" dirty="0">
              <a:latin typeface="+mn-ea"/>
              <a:ea typeface="+mn-ea"/>
            </a:endParaRPr>
          </a:p>
          <a:p>
            <a:r>
              <a:rPr lang="ja-JP" altLang="en-US" sz="1800" dirty="0">
                <a:latin typeface="+mn-ea"/>
                <a:ea typeface="+mn-ea"/>
              </a:rPr>
              <a:t>モニタリング計画</a:t>
            </a:r>
            <a:endParaRPr lang="en-US" altLang="ja-JP" sz="1800" dirty="0">
              <a:latin typeface="+mn-ea"/>
              <a:ea typeface="+mn-ea"/>
            </a:endParaRPr>
          </a:p>
          <a:p>
            <a:r>
              <a:rPr lang="ja-JP" altLang="en-US" sz="1800" dirty="0">
                <a:latin typeface="+mn-ea"/>
                <a:ea typeface="+mn-ea"/>
              </a:rPr>
              <a:t>症例報告書（様式）</a:t>
            </a:r>
            <a:endParaRPr lang="en-US" altLang="ja-JP" sz="1800" dirty="0">
              <a:latin typeface="+mn-ea"/>
              <a:ea typeface="+mn-ea"/>
            </a:endParaRPr>
          </a:p>
          <a:p>
            <a:r>
              <a:rPr lang="ja-JP" altLang="en-US" sz="1800" dirty="0">
                <a:latin typeface="+mn-ea"/>
                <a:ea typeface="+mn-ea"/>
              </a:rPr>
              <a:t>データマネジメント計画</a:t>
            </a:r>
            <a:endParaRPr lang="en-US" altLang="ja-JP" sz="1800" dirty="0">
              <a:latin typeface="+mn-ea"/>
              <a:ea typeface="+mn-ea"/>
            </a:endParaRPr>
          </a:p>
          <a:p>
            <a:r>
              <a:rPr lang="ja-JP" altLang="en-US" sz="1800" dirty="0">
                <a:latin typeface="+mn-ea"/>
                <a:ea typeface="+mn-ea"/>
              </a:rPr>
              <a:t>解析計画書</a:t>
            </a: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04A7B4-7938-E8E8-6CB6-A0B289B1C4B7}"/>
              </a:ext>
            </a:extLst>
          </p:cNvPr>
          <p:cNvSpPr txBox="1"/>
          <p:nvPr/>
        </p:nvSpPr>
        <p:spPr>
          <a:xfrm>
            <a:off x="7229058" y="4941168"/>
            <a:ext cx="2467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800" dirty="0">
                <a:latin typeface="+mn-ea"/>
                <a:ea typeface="+mn-ea"/>
              </a:rPr>
              <a:t>契約書</a:t>
            </a:r>
            <a:endParaRPr lang="en-US" altLang="ja-JP" sz="1800" dirty="0">
              <a:latin typeface="+mn-ea"/>
              <a:ea typeface="+mn-ea"/>
            </a:endParaRPr>
          </a:p>
          <a:p>
            <a:pPr algn="r"/>
            <a:r>
              <a:rPr lang="ja-JP" altLang="en-US" sz="1800" dirty="0">
                <a:latin typeface="+mn-ea"/>
                <a:ea typeface="+mn-ea"/>
              </a:rPr>
              <a:t>署名済み同意文書</a:t>
            </a:r>
            <a:endParaRPr lang="en-US" altLang="ja-JP" sz="1800" dirty="0">
              <a:latin typeface="+mn-ea"/>
              <a:ea typeface="+mn-ea"/>
            </a:endParaRPr>
          </a:p>
          <a:p>
            <a:pPr algn="r"/>
            <a:r>
              <a:rPr lang="ja-JP" altLang="en-US" sz="1800" dirty="0">
                <a:latin typeface="+mn-ea"/>
                <a:ea typeface="+mn-ea"/>
              </a:rPr>
              <a:t>モニタリング報告書</a:t>
            </a:r>
            <a:endParaRPr lang="en-US" altLang="ja-JP" sz="1800" dirty="0">
              <a:latin typeface="+mn-ea"/>
              <a:ea typeface="+mn-ea"/>
            </a:endParaRPr>
          </a:p>
          <a:p>
            <a:pPr algn="r"/>
            <a:r>
              <a:rPr lang="ja-JP" altLang="en-US" sz="1800" dirty="0">
                <a:latin typeface="+mn-ea"/>
                <a:ea typeface="+mn-ea"/>
              </a:rPr>
              <a:t>症例報告書</a:t>
            </a:r>
            <a:endParaRPr lang="en-US" altLang="ja-JP" sz="1800" dirty="0">
              <a:latin typeface="+mn-ea"/>
              <a:ea typeface="+mn-ea"/>
            </a:endParaRPr>
          </a:p>
          <a:p>
            <a:pPr algn="r"/>
            <a:r>
              <a:rPr lang="ja-JP" altLang="en-US" sz="1800" dirty="0">
                <a:latin typeface="+mn-ea"/>
                <a:ea typeface="+mn-ea"/>
              </a:rPr>
              <a:t>データマネジメント報告書</a:t>
            </a:r>
            <a:endParaRPr lang="en-US" altLang="ja-JP" sz="1800" dirty="0">
              <a:latin typeface="+mn-ea"/>
              <a:ea typeface="+mn-ea"/>
            </a:endParaRPr>
          </a:p>
          <a:p>
            <a:pPr algn="r"/>
            <a:r>
              <a:rPr lang="ja-JP" altLang="en-US" sz="1800" dirty="0">
                <a:latin typeface="+mn-ea"/>
                <a:ea typeface="+mn-ea"/>
              </a:rPr>
              <a:t>解析報告書</a:t>
            </a: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A1B709-9539-984A-D5DF-D7705E6D5641}"/>
              </a:ext>
            </a:extLst>
          </p:cNvPr>
          <p:cNvSpPr txBox="1"/>
          <p:nvPr/>
        </p:nvSpPr>
        <p:spPr>
          <a:xfrm>
            <a:off x="7752184" y="3623817"/>
            <a:ext cx="178606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kern="0" dirty="0">
                <a:latin typeface="+mn-ea"/>
                <a:ea typeface="+mn-ea"/>
              </a:rPr>
              <a:t>データセット・解析</a:t>
            </a:r>
            <a:endParaRPr kumimoji="0" lang="en-US" altLang="ja-JP" sz="1800" kern="0" dirty="0">
              <a:latin typeface="+mn-ea"/>
              <a:ea typeface="+mn-ea"/>
            </a:endParaRPr>
          </a:p>
        </p:txBody>
      </p:sp>
      <p:sp>
        <p:nvSpPr>
          <p:cNvPr id="18" name="左右矢印 45">
            <a:extLst>
              <a:ext uri="{FF2B5EF4-FFF2-40B4-BE49-F238E27FC236}">
                <a16:creationId xmlns:a16="http://schemas.microsoft.com/office/drawing/2014/main" id="{459472F8-7ACA-E7E7-F70D-E7B7C4F9A6B4}"/>
              </a:ext>
            </a:extLst>
          </p:cNvPr>
          <p:cNvSpPr/>
          <p:nvPr/>
        </p:nvSpPr>
        <p:spPr>
          <a:xfrm>
            <a:off x="3989768" y="1244377"/>
            <a:ext cx="4368485" cy="751144"/>
          </a:xfrm>
          <a:prstGeom prst="leftRightArrow">
            <a:avLst>
              <a:gd name="adj1" fmla="val 62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計画段階で成果物の品質は決まる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352CDD-5A3D-9A03-1DD0-89F116BCFC50}"/>
              </a:ext>
            </a:extLst>
          </p:cNvPr>
          <p:cNvSpPr txBox="1"/>
          <p:nvPr/>
        </p:nvSpPr>
        <p:spPr>
          <a:xfrm>
            <a:off x="9287073" y="2040843"/>
            <a:ext cx="1029449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latin typeface="+mn-ea"/>
                <a:ea typeface="+mn-ea"/>
              </a:rPr>
              <a:t>CTD</a:t>
            </a:r>
          </a:p>
          <a:p>
            <a:pPr algn="ctr" defTabSz="9144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latin typeface="+mn-ea"/>
                <a:ea typeface="+mn-ea"/>
              </a:rPr>
              <a:t>CSR</a:t>
            </a:r>
            <a:r>
              <a:rPr kumimoji="0" lang="ja-JP" altLang="en-US" sz="1800" kern="0" dirty="0">
                <a:latin typeface="+mn-ea"/>
                <a:ea typeface="+mn-ea"/>
              </a:rPr>
              <a:t> 　　</a:t>
            </a:r>
          </a:p>
        </p:txBody>
      </p:sp>
      <p:sp>
        <p:nvSpPr>
          <p:cNvPr id="20" name="四角形吹き出し 22">
            <a:extLst>
              <a:ext uri="{FF2B5EF4-FFF2-40B4-BE49-F238E27FC236}">
                <a16:creationId xmlns:a16="http://schemas.microsoft.com/office/drawing/2014/main" id="{9A1FE76C-D47D-93DE-FE6D-159511D9CF2E}"/>
              </a:ext>
            </a:extLst>
          </p:cNvPr>
          <p:cNvSpPr/>
          <p:nvPr/>
        </p:nvSpPr>
        <p:spPr>
          <a:xfrm>
            <a:off x="4943874" y="3623817"/>
            <a:ext cx="2544283" cy="415156"/>
          </a:xfrm>
          <a:prstGeom prst="wedgeRectCallout">
            <a:avLst>
              <a:gd name="adj1" fmla="val -37400"/>
              <a:gd name="adj2" fmla="val 7297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品質評価方法等の設定</a:t>
            </a:r>
          </a:p>
        </p:txBody>
      </p:sp>
      <p:sp>
        <p:nvSpPr>
          <p:cNvPr id="21" name="四角形吹き出し 34">
            <a:extLst>
              <a:ext uri="{FF2B5EF4-FFF2-40B4-BE49-F238E27FC236}">
                <a16:creationId xmlns:a16="http://schemas.microsoft.com/office/drawing/2014/main" id="{C1F52689-15CB-EEC6-7E29-43AF28517076}"/>
              </a:ext>
            </a:extLst>
          </p:cNvPr>
          <p:cNvSpPr/>
          <p:nvPr/>
        </p:nvSpPr>
        <p:spPr>
          <a:xfrm>
            <a:off x="8982660" y="4218161"/>
            <a:ext cx="1384040" cy="546648"/>
          </a:xfrm>
          <a:prstGeom prst="wedgeRectCallout">
            <a:avLst>
              <a:gd name="adj1" fmla="val -65423"/>
              <a:gd name="adj2" fmla="val 4316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モニタリング</a:t>
            </a:r>
            <a:endParaRPr lang="en-US" altLang="ja-JP" sz="1800" dirty="0"/>
          </a:p>
          <a:p>
            <a:pPr algn="ctr"/>
            <a:r>
              <a:rPr lang="ja-JP" altLang="en-US" sz="1800" dirty="0"/>
              <a:t>品質評価</a:t>
            </a:r>
          </a:p>
        </p:txBody>
      </p:sp>
      <p:sp>
        <p:nvSpPr>
          <p:cNvPr id="22" name="四角形吹き出し 42">
            <a:extLst>
              <a:ext uri="{FF2B5EF4-FFF2-40B4-BE49-F238E27FC236}">
                <a16:creationId xmlns:a16="http://schemas.microsoft.com/office/drawing/2014/main" id="{3EFF37F7-3D95-95E6-D3D8-3E7EEC147293}"/>
              </a:ext>
            </a:extLst>
          </p:cNvPr>
          <p:cNvSpPr/>
          <p:nvPr/>
        </p:nvSpPr>
        <p:spPr>
          <a:xfrm>
            <a:off x="3719737" y="2068891"/>
            <a:ext cx="1889018" cy="590236"/>
          </a:xfrm>
          <a:prstGeom prst="wedgeRectCallout">
            <a:avLst>
              <a:gd name="adj1" fmla="val -38993"/>
              <a:gd name="adj2" fmla="val -738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申請データの品質目標の設定</a:t>
            </a:r>
          </a:p>
        </p:txBody>
      </p:sp>
      <p:sp>
        <p:nvSpPr>
          <p:cNvPr id="23" name="四角形吹き出し 44">
            <a:extLst>
              <a:ext uri="{FF2B5EF4-FFF2-40B4-BE49-F238E27FC236}">
                <a16:creationId xmlns:a16="http://schemas.microsoft.com/office/drawing/2014/main" id="{AD84432C-E7D9-7418-B5B0-4529B122A321}"/>
              </a:ext>
            </a:extLst>
          </p:cNvPr>
          <p:cNvSpPr/>
          <p:nvPr/>
        </p:nvSpPr>
        <p:spPr>
          <a:xfrm>
            <a:off x="6600057" y="2158257"/>
            <a:ext cx="2337335" cy="415156"/>
          </a:xfrm>
          <a:prstGeom prst="wedgeRectCallout">
            <a:avLst>
              <a:gd name="adj1" fmla="val 38528"/>
              <a:gd name="adj2" fmla="val -799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申請データ品質の結果</a:t>
            </a:r>
          </a:p>
        </p:txBody>
      </p:sp>
      <p:sp>
        <p:nvSpPr>
          <p:cNvPr id="24" name="四角形吹き出し 39">
            <a:extLst>
              <a:ext uri="{FF2B5EF4-FFF2-40B4-BE49-F238E27FC236}">
                <a16:creationId xmlns:a16="http://schemas.microsoft.com/office/drawing/2014/main" id="{EEA89886-8B3E-E329-CB45-697100E16166}"/>
              </a:ext>
            </a:extLst>
          </p:cNvPr>
          <p:cNvSpPr/>
          <p:nvPr/>
        </p:nvSpPr>
        <p:spPr>
          <a:xfrm>
            <a:off x="602187" y="3525174"/>
            <a:ext cx="2055546" cy="638624"/>
          </a:xfrm>
          <a:prstGeom prst="wedgeRectCallout">
            <a:avLst>
              <a:gd name="adj1" fmla="val 60321"/>
              <a:gd name="adj2" fmla="val -462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Quality</a:t>
            </a:r>
            <a:r>
              <a:rPr lang="ja-JP" altLang="en-US" sz="1800" dirty="0"/>
              <a:t> </a:t>
            </a:r>
            <a:r>
              <a:rPr lang="en-US" altLang="ja-JP" sz="1800" dirty="0"/>
              <a:t>by</a:t>
            </a:r>
            <a:r>
              <a:rPr lang="ja-JP" altLang="en-US" sz="1800" dirty="0"/>
              <a:t> </a:t>
            </a:r>
            <a:r>
              <a:rPr lang="en-US" altLang="ja-JP" sz="1800" dirty="0"/>
              <a:t>Design</a:t>
            </a:r>
          </a:p>
          <a:p>
            <a:pPr algn="ctr"/>
            <a:r>
              <a:rPr lang="ja-JP" altLang="en-US" sz="1800" dirty="0"/>
              <a:t>（品質の設計）</a:t>
            </a:r>
            <a:endParaRPr lang="en-US" altLang="ja-JP" sz="1800" dirty="0"/>
          </a:p>
        </p:txBody>
      </p:sp>
      <p:sp>
        <p:nvSpPr>
          <p:cNvPr id="26" name="四角形吹き出し 39">
            <a:extLst>
              <a:ext uri="{FF2B5EF4-FFF2-40B4-BE49-F238E27FC236}">
                <a16:creationId xmlns:a16="http://schemas.microsoft.com/office/drawing/2014/main" id="{1825B9C5-C1E4-6149-90F7-7CD9C38937D3}"/>
              </a:ext>
            </a:extLst>
          </p:cNvPr>
          <p:cNvSpPr/>
          <p:nvPr/>
        </p:nvSpPr>
        <p:spPr>
          <a:xfrm>
            <a:off x="1199456" y="4297094"/>
            <a:ext cx="2127238" cy="638624"/>
          </a:xfrm>
          <a:prstGeom prst="wedgeRectCallout">
            <a:avLst>
              <a:gd name="adj1" fmla="val 60321"/>
              <a:gd name="adj2" fmla="val -462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Build</a:t>
            </a:r>
            <a:r>
              <a:rPr lang="ja-JP" altLang="en-US" sz="1800" dirty="0"/>
              <a:t> </a:t>
            </a:r>
            <a:r>
              <a:rPr lang="en-US" altLang="ja-JP" sz="1800" dirty="0"/>
              <a:t>in</a:t>
            </a:r>
            <a:r>
              <a:rPr lang="ja-JP" altLang="en-US" sz="1800" dirty="0"/>
              <a:t> </a:t>
            </a:r>
            <a:r>
              <a:rPr lang="en-US" altLang="ja-JP" sz="1800" dirty="0"/>
              <a:t>Quality</a:t>
            </a:r>
          </a:p>
          <a:p>
            <a:pPr algn="ctr"/>
            <a:r>
              <a:rPr lang="ja-JP" altLang="en-US" sz="1800" dirty="0"/>
              <a:t>（品質の作り込み）</a:t>
            </a:r>
            <a:endParaRPr lang="en-US" altLang="ja-JP" sz="1800" dirty="0"/>
          </a:p>
        </p:txBody>
      </p:sp>
      <p:pic>
        <p:nvPicPr>
          <p:cNvPr id="1026" name="Picture 2" descr="入院中の女性とお医者さんのイラスト">
            <a:extLst>
              <a:ext uri="{FF2B5EF4-FFF2-40B4-BE49-F238E27FC236}">
                <a16:creationId xmlns:a16="http://schemas.microsoft.com/office/drawing/2014/main" id="{D1BCE960-503F-4FE3-5BD0-5A96B8DE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9" y="5150005"/>
            <a:ext cx="1368152" cy="11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8457"/>
      </p:ext>
    </p:extLst>
  </p:cSld>
  <p:clrMapOvr>
    <a:masterClrMapping/>
  </p:clrMapOvr>
</p:sld>
</file>

<file path=ppt/theme/theme1.xml><?xml version="1.0" encoding="utf-8"?>
<a:theme xmlns:a="http://schemas.openxmlformats.org/drawingml/2006/main" name="A2PPTフォーマット_180110">
  <a:themeElements>
    <a:clrScheme name="A2Healthcare">
      <a:dk1>
        <a:srgbClr val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00B0F0"/>
      </a:accent2>
      <a:accent3>
        <a:srgbClr val="E4007E"/>
      </a:accent3>
      <a:accent4>
        <a:srgbClr val="339966"/>
      </a:accent4>
      <a:accent5>
        <a:srgbClr val="7030A0"/>
      </a:accent5>
      <a:accent6>
        <a:srgbClr val="FF9933"/>
      </a:accent6>
      <a:hlink>
        <a:srgbClr val="92D050"/>
      </a:hlink>
      <a:folHlink>
        <a:srgbClr val="E4007E"/>
      </a:folHlink>
    </a:clrScheme>
    <a:fontScheme name="A2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エイツーヘルスケアPPT軽量化20180105.pptx" id="{9D5042F6-1ECC-4A43-ADAF-123038F03A5C}" vid="{053CB8DB-E8FE-4777-8C19-C502796C3078}"/>
    </a:ext>
  </a:extLst>
</a:theme>
</file>

<file path=ppt/theme/theme2.xml><?xml version="1.0" encoding="utf-8"?>
<a:theme xmlns:a="http://schemas.openxmlformats.org/drawingml/2006/main" name="標準デザイン">
  <a:themeElements>
    <a:clrScheme name="ユーザー定義 1">
      <a:dk1>
        <a:sysClr val="windowText" lastClr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00B0F0"/>
      </a:accent2>
      <a:accent3>
        <a:srgbClr val="E4007E"/>
      </a:accent3>
      <a:accent4>
        <a:srgbClr val="00B050"/>
      </a:accent4>
      <a:accent5>
        <a:srgbClr val="7030A0"/>
      </a:accent5>
      <a:accent6>
        <a:srgbClr val="FF9933"/>
      </a:accent6>
      <a:hlink>
        <a:srgbClr val="92D050"/>
      </a:hlink>
      <a:folHlink>
        <a:srgbClr val="E4007E"/>
      </a:folHlink>
    </a:clrScheme>
    <a:fontScheme name="A2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2Healthcar_PPT_format.pptx" id="{401C0CD3-5737-4003-8178-DE4F1D6E2811}" vid="{94BA271E-2E1C-4654-BDA8-7B50D0C0D704}"/>
    </a:ext>
  </a:extLst>
</a:theme>
</file>

<file path=ppt/theme/theme3.xml><?xml version="1.0" encoding="utf-8"?>
<a:theme xmlns:a="http://schemas.openxmlformats.org/drawingml/2006/main" name="1_A2PPTフォーマット_180110">
  <a:themeElements>
    <a:clrScheme name="A2Healthcare">
      <a:dk1>
        <a:srgbClr val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00B0F0"/>
      </a:accent2>
      <a:accent3>
        <a:srgbClr val="E4007E"/>
      </a:accent3>
      <a:accent4>
        <a:srgbClr val="339966"/>
      </a:accent4>
      <a:accent5>
        <a:srgbClr val="7030A0"/>
      </a:accent5>
      <a:accent6>
        <a:srgbClr val="FF9933"/>
      </a:accent6>
      <a:hlink>
        <a:srgbClr val="92D050"/>
      </a:hlink>
      <a:folHlink>
        <a:srgbClr val="E4007E"/>
      </a:folHlink>
    </a:clrScheme>
    <a:fontScheme name="A2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エイツーヘルスケアPPT軽量化20180105.pptx" id="{9D5042F6-1ECC-4A43-ADAF-123038F03A5C}" vid="{053CB8DB-E8FE-4777-8C19-C502796C3078}"/>
    </a:ext>
  </a:extLst>
</a:theme>
</file>

<file path=ppt/theme/theme4.xml><?xml version="1.0" encoding="utf-8"?>
<a:theme xmlns:a="http://schemas.openxmlformats.org/drawingml/2006/main" name="3_標準デザイン">
  <a:themeElements>
    <a:clrScheme name="ユーザー定義 1">
      <a:dk1>
        <a:sysClr val="windowText" lastClr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00B0F0"/>
      </a:accent2>
      <a:accent3>
        <a:srgbClr val="E4007E"/>
      </a:accent3>
      <a:accent4>
        <a:srgbClr val="00B050"/>
      </a:accent4>
      <a:accent5>
        <a:srgbClr val="7030A0"/>
      </a:accent5>
      <a:accent6>
        <a:srgbClr val="FF9933"/>
      </a:accent6>
      <a:hlink>
        <a:srgbClr val="92D050"/>
      </a:hlink>
      <a:folHlink>
        <a:srgbClr val="E4007E"/>
      </a:folHlink>
    </a:clrScheme>
    <a:fontScheme name="A2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2Healthcar_PPT_format.pptx" id="{401C0CD3-5737-4003-8178-DE4F1D6E2811}" vid="{94BA271E-2E1C-4654-BDA8-7B50D0C0D704}"/>
    </a:ext>
  </a:extLst>
</a:theme>
</file>

<file path=ppt/theme/theme5.xml><?xml version="1.0" encoding="utf-8"?>
<a:theme xmlns:a="http://schemas.openxmlformats.org/drawingml/2006/main" name="3_A2PPTフォーマット_180110">
  <a:themeElements>
    <a:clrScheme name="A2Healthcare">
      <a:dk1>
        <a:srgbClr val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00B0F0"/>
      </a:accent2>
      <a:accent3>
        <a:srgbClr val="E4007E"/>
      </a:accent3>
      <a:accent4>
        <a:srgbClr val="339966"/>
      </a:accent4>
      <a:accent5>
        <a:srgbClr val="7030A0"/>
      </a:accent5>
      <a:accent6>
        <a:srgbClr val="FF9933"/>
      </a:accent6>
      <a:hlink>
        <a:srgbClr val="92D050"/>
      </a:hlink>
      <a:folHlink>
        <a:srgbClr val="E4007E"/>
      </a:folHlink>
    </a:clrScheme>
    <a:fontScheme name="A2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エイツーヘルスケアPPT軽量化20180105.pptx" id="{9D5042F6-1ECC-4A43-ADAF-123038F03A5C}" vid="{053CB8DB-E8FE-4777-8C19-C502796C3078}"/>
    </a:ext>
  </a:extLst>
</a:theme>
</file>

<file path=ppt/theme/theme6.xml><?xml version="1.0" encoding="utf-8"?>
<a:theme xmlns:a="http://schemas.openxmlformats.org/drawingml/2006/main" name="テーマ13">
  <a:themeElements>
    <a:clrScheme name="A2 Healthcare">
      <a:dk1>
        <a:sysClr val="windowText" lastClr="000000"/>
      </a:dk1>
      <a:lt1>
        <a:sysClr val="window" lastClr="FFFFFF"/>
      </a:lt1>
      <a:dk2>
        <a:srgbClr val="004098"/>
      </a:dk2>
      <a:lt2>
        <a:srgbClr val="F2F2F2"/>
      </a:lt2>
      <a:accent1>
        <a:srgbClr val="004098"/>
      </a:accent1>
      <a:accent2>
        <a:srgbClr val="E4007E"/>
      </a:accent2>
      <a:accent3>
        <a:srgbClr val="61A768"/>
      </a:accent3>
      <a:accent4>
        <a:srgbClr val="6E38C6"/>
      </a:accent4>
      <a:accent5>
        <a:srgbClr val="44CAD8"/>
      </a:accent5>
      <a:accent6>
        <a:srgbClr val="FF9933"/>
      </a:accent6>
      <a:hlink>
        <a:srgbClr val="E4007E"/>
      </a:hlink>
      <a:folHlink>
        <a:srgbClr val="A0A0A0"/>
      </a:folHlink>
    </a:clrScheme>
    <a:fontScheme name="A2 Healthcare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2Healthcar_PPT_format.pptx" id="{401C0CD3-5737-4003-8178-DE4F1D6E2811}" vid="{94BA271E-2E1C-4654-BDA8-7B50D0C0D704}"/>
    </a:ext>
  </a:extLst>
</a:theme>
</file>

<file path=ppt/theme/theme7.xml><?xml version="1.0" encoding="utf-8"?>
<a:theme xmlns:a="http://schemas.openxmlformats.org/drawingml/2006/main" name="202006_A2 Healthcare">
  <a:themeElements>
    <a:clrScheme name="A2 Healthcare2020_1">
      <a:dk1>
        <a:srgbClr val="404040"/>
      </a:dk1>
      <a:lt1>
        <a:srgbClr val="FFFFFF"/>
      </a:lt1>
      <a:dk2>
        <a:srgbClr val="004098"/>
      </a:dk2>
      <a:lt2>
        <a:srgbClr val="BFBFBF"/>
      </a:lt2>
      <a:accent1>
        <a:srgbClr val="1D1876"/>
      </a:accent1>
      <a:accent2>
        <a:srgbClr val="B3DCFF"/>
      </a:accent2>
      <a:accent3>
        <a:srgbClr val="FFBEFF"/>
      </a:accent3>
      <a:accent4>
        <a:srgbClr val="FFC88C"/>
      </a:accent4>
      <a:accent5>
        <a:srgbClr val="DAEDEF"/>
      </a:accent5>
      <a:accent6>
        <a:srgbClr val="FF5050"/>
      </a:accent6>
      <a:hlink>
        <a:srgbClr val="00C8A4"/>
      </a:hlink>
      <a:folHlink>
        <a:srgbClr val="FF2E69"/>
      </a:folHlink>
    </a:clrScheme>
    <a:fontScheme name="游ゴシック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000" dirty="0" smtClean="0">
            <a:latin typeface="+mn-lt"/>
            <a:ea typeface="+mn-ea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2Healthcar_PPT_format.pptx" id="{401C0CD3-5737-4003-8178-DE4F1D6E2811}" vid="{94BA271E-2E1C-4654-BDA8-7B50D0C0D704}"/>
    </a:ext>
  </a:extLst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A2PPTフォーマット_180110</Template>
  <TotalTime>0</TotalTime>
  <Words>969</Words>
  <Application>Microsoft Office PowerPoint</Application>
  <PresentationFormat>ワイド画面</PresentationFormat>
  <Paragraphs>294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14</vt:i4>
      </vt:variant>
    </vt:vector>
  </HeadingPairs>
  <TitlesOfParts>
    <vt:vector size="34" baseType="lpstr">
      <vt:lpstr>HGPｺﾞｼｯｸE</vt:lpstr>
      <vt:lpstr>HGP創英角ｺﾞｼｯｸUB</vt:lpstr>
      <vt:lpstr>Meiryo UI</vt:lpstr>
      <vt:lpstr>ＭＳ Ｐゴシック</vt:lpstr>
      <vt:lpstr>游ゴシック</vt:lpstr>
      <vt:lpstr>游ゴシック</vt:lpstr>
      <vt:lpstr>游ゴシック Medium</vt:lpstr>
      <vt:lpstr>Aharoni</vt:lpstr>
      <vt:lpstr>Arial</vt:lpstr>
      <vt:lpstr>Calibri</vt:lpstr>
      <vt:lpstr>Segoe UI</vt:lpstr>
      <vt:lpstr>Times</vt:lpstr>
      <vt:lpstr>Times New Roman</vt:lpstr>
      <vt:lpstr>A2PPTフォーマット_180110</vt:lpstr>
      <vt:lpstr>標準デザイン</vt:lpstr>
      <vt:lpstr>1_A2PPTフォーマット_180110</vt:lpstr>
      <vt:lpstr>3_標準デザイン</vt:lpstr>
      <vt:lpstr>3_A2PPTフォーマット_180110</vt:lpstr>
      <vt:lpstr>テーマ13</vt:lpstr>
      <vt:lpstr>202006_A2 Healthcare</vt:lpstr>
      <vt:lpstr>はじめに</vt:lpstr>
      <vt:lpstr>PowerPoint プレゼンテーション</vt:lpstr>
      <vt:lpstr>はじめに</vt:lpstr>
      <vt:lpstr>1.1　基本概念</vt:lpstr>
      <vt:lpstr>3．品質マネジメント</vt:lpstr>
      <vt:lpstr>3．品質マネジメント</vt:lpstr>
      <vt:lpstr>PowerPoint プレゼンテーション</vt:lpstr>
      <vt:lpstr>5.2.1 品質とは</vt:lpstr>
      <vt:lpstr>5.2.1 品質とは</vt:lpstr>
      <vt:lpstr>6.1 リスク管理</vt:lpstr>
      <vt:lpstr>８ 業務の設計</vt:lpstr>
      <vt:lpstr>8.3.2　業務計画</vt:lpstr>
      <vt:lpstr>8.7 イシュー管理</vt:lpstr>
      <vt:lpstr>10 継続的改善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井上 和紀</dc:creator>
  <cp:lastModifiedBy/>
  <cp:revision>1</cp:revision>
  <dcterms:created xsi:type="dcterms:W3CDTF">2024-05-10T10:56:05Z</dcterms:created>
  <dcterms:modified xsi:type="dcterms:W3CDTF">2024-10-07T02:30:33Z</dcterms:modified>
</cp:coreProperties>
</file>